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 SemiBold"/>
      <p:regular r:id="rId20"/>
      <p:bold r:id="rId21"/>
      <p:italic r:id="rId22"/>
      <p:boldItalic r:id="rId23"/>
    </p:embeddedFont>
    <p:embeddedFont>
      <p:font typeface="Raleway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Barlow Light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51F5818-5972-4F8B-AE6C-EF730B7C373C}">
  <a:tblStyle styleId="{951F5818-5972-4F8B-AE6C-EF730B7C37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SemiBold-regular.fntdata"/><Relationship Id="rId22" Type="http://schemas.openxmlformats.org/officeDocument/2006/relationships/font" Target="fonts/RalewaySemiBold-italic.fntdata"/><Relationship Id="rId21" Type="http://schemas.openxmlformats.org/officeDocument/2006/relationships/font" Target="fonts/RalewaySemiBold-bold.fntdata"/><Relationship Id="rId24" Type="http://schemas.openxmlformats.org/officeDocument/2006/relationships/font" Target="fonts/Raleway-regular.fntdata"/><Relationship Id="rId23" Type="http://schemas.openxmlformats.org/officeDocument/2006/relationships/font" Target="fonts/Raleway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33" Type="http://schemas.openxmlformats.org/officeDocument/2006/relationships/font" Target="fonts/BarlowLight-bold.fntdata"/><Relationship Id="rId10" Type="http://schemas.openxmlformats.org/officeDocument/2006/relationships/slide" Target="slides/slide5.xml"/><Relationship Id="rId32" Type="http://schemas.openxmlformats.org/officeDocument/2006/relationships/font" Target="fonts/BarlowLight-regular.fntdata"/><Relationship Id="rId13" Type="http://schemas.openxmlformats.org/officeDocument/2006/relationships/slide" Target="slides/slide8.xml"/><Relationship Id="rId35" Type="http://schemas.openxmlformats.org/officeDocument/2006/relationships/font" Target="fonts/Barlow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BarlowLight-italic.fntdata"/><Relationship Id="rId15" Type="http://schemas.openxmlformats.org/officeDocument/2006/relationships/slide" Target="slides/slide10.xml"/><Relationship Id="rId37" Type="http://schemas.openxmlformats.org/officeDocument/2006/relationships/font" Target="fonts/Barlow-bold.fntdata"/><Relationship Id="rId14" Type="http://schemas.openxmlformats.org/officeDocument/2006/relationships/slide" Target="slides/slide9.xml"/><Relationship Id="rId36" Type="http://schemas.openxmlformats.org/officeDocument/2006/relationships/font" Target="fonts/Barlow-regular.fntdata"/><Relationship Id="rId17" Type="http://schemas.openxmlformats.org/officeDocument/2006/relationships/slide" Target="slides/slide12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7f34ab12f0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7f34ab12f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819ca9fef5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819ca9fef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19ca9fef5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19ca9fef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17cc97c2b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17cc97c2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17cc97c2b_0_3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17cc97c2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f3442a09f_2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f3442a09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Emil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f3442a09f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f3442a09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" sz="86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8600" u="none" cap="none" strike="noStrik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64" name="Google Shape;64;p12"/>
          <p:cNvGrpSpPr/>
          <p:nvPr/>
        </p:nvGrpSpPr>
        <p:grpSpPr>
          <a:xfrm>
            <a:off x="6302909" y="572898"/>
            <a:ext cx="1842985" cy="3822716"/>
            <a:chOff x="2547150" y="238125"/>
            <a:chExt cx="2525675" cy="5238750"/>
          </a:xfrm>
        </p:grpSpPr>
        <p:sp>
          <p:nvSpPr>
            <p:cNvPr id="65" name="Google Shape;65;p1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2"/>
          <p:cNvSpPr txBox="1"/>
          <p:nvPr/>
        </p:nvSpPr>
        <p:spPr>
          <a:xfrm>
            <a:off x="1041925" y="1784588"/>
            <a:ext cx="36906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3F3F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Class Application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70" name="Google Shape;70;p12"/>
          <p:cNvGrpSpPr/>
          <p:nvPr/>
        </p:nvGrpSpPr>
        <p:grpSpPr>
          <a:xfrm>
            <a:off x="7542327" y="2110549"/>
            <a:ext cx="1041945" cy="2747811"/>
            <a:chOff x="2217389" y="2145281"/>
            <a:chExt cx="771754" cy="2035265"/>
          </a:xfrm>
        </p:grpSpPr>
        <p:sp>
          <p:nvSpPr>
            <p:cNvPr id="71" name="Google Shape;71;p12"/>
            <p:cNvSpPr/>
            <p:nvPr/>
          </p:nvSpPr>
          <p:spPr>
            <a:xfrm>
              <a:off x="2315715" y="3791112"/>
              <a:ext cx="673428" cy="389434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2657140" y="3935803"/>
              <a:ext cx="195329" cy="151148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2658204" y="3985466"/>
              <a:ext cx="194361" cy="101567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2457350" y="3860101"/>
              <a:ext cx="195204" cy="145599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2457756" y="3906656"/>
              <a:ext cx="194361" cy="101578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2506461" y="2987362"/>
              <a:ext cx="335774" cy="964424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2582229" y="2387101"/>
              <a:ext cx="214978" cy="209526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2243240" y="2453762"/>
              <a:ext cx="324369" cy="463332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2217389" y="2839467"/>
              <a:ext cx="154799" cy="101310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2221873" y="2861121"/>
              <a:ext cx="101078" cy="8425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2506235" y="2416390"/>
              <a:ext cx="349666" cy="70398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2790960" y="2560359"/>
              <a:ext cx="135498" cy="621896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2573358" y="2169926"/>
              <a:ext cx="231959" cy="2829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582180" y="2145281"/>
              <a:ext cx="245225" cy="242272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2773661" y="2522433"/>
              <a:ext cx="151929" cy="206815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459309" y="2417031"/>
              <a:ext cx="123448" cy="199057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2"/>
          <p:cNvSpPr/>
          <p:nvPr/>
        </p:nvSpPr>
        <p:spPr>
          <a:xfrm rot="5400000">
            <a:off x="-183450" y="2153550"/>
            <a:ext cx="1203300" cy="8364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"/>
          <p:cNvSpPr txBox="1"/>
          <p:nvPr>
            <p:ph type="title"/>
          </p:nvPr>
        </p:nvSpPr>
        <p:spPr>
          <a:xfrm>
            <a:off x="457200" y="605600"/>
            <a:ext cx="564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Risk Analysis</a:t>
            </a:r>
            <a:endParaRPr/>
          </a:p>
        </p:txBody>
      </p:sp>
      <p:sp>
        <p:nvSpPr>
          <p:cNvPr id="605" name="Google Shape;605;p21"/>
          <p:cNvSpPr txBox="1"/>
          <p:nvPr>
            <p:ph idx="1" type="body"/>
          </p:nvPr>
        </p:nvSpPr>
        <p:spPr>
          <a:xfrm>
            <a:off x="457200" y="13741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Tech Setup Complications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Initial setup may be hard to modify in later stages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Conduct extensive prior research</a:t>
            </a:r>
            <a:endParaRPr sz="1400"/>
          </a:p>
        </p:txBody>
      </p:sp>
      <p:sp>
        <p:nvSpPr>
          <p:cNvPr id="606" name="Google Shape;606;p21"/>
          <p:cNvSpPr txBox="1"/>
          <p:nvPr>
            <p:ph idx="2" type="body"/>
          </p:nvPr>
        </p:nvSpPr>
        <p:spPr>
          <a:xfrm>
            <a:off x="3290250" y="1374100"/>
            <a:ext cx="25635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Vague Requirements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Requirements spec. page is too broad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Follow Agile and connect with client after every increment</a:t>
            </a:r>
            <a:endParaRPr sz="1400"/>
          </a:p>
        </p:txBody>
      </p:sp>
      <p:sp>
        <p:nvSpPr>
          <p:cNvPr id="607" name="Google Shape;607;p21"/>
          <p:cNvSpPr txBox="1"/>
          <p:nvPr>
            <p:ph idx="3" type="body"/>
          </p:nvPr>
        </p:nvSpPr>
        <p:spPr>
          <a:xfrm>
            <a:off x="3290250" y="3276275"/>
            <a:ext cx="45249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Missing Sprint Deadline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Increment deadlines missed in Agile process can delay final product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Reduce increment size; </a:t>
            </a:r>
            <a:r>
              <a:rPr i="1" lang="en" sz="1400"/>
              <a:t>under-estimate</a:t>
            </a:r>
            <a:r>
              <a:rPr lang="en" sz="1400"/>
              <a:t> expectations</a:t>
            </a: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/>
          </a:p>
        </p:txBody>
      </p:sp>
      <p:sp>
        <p:nvSpPr>
          <p:cNvPr id="608" name="Google Shape;608;p21"/>
          <p:cNvSpPr txBox="1"/>
          <p:nvPr>
            <p:ph idx="12" type="sldNum"/>
          </p:nvPr>
        </p:nvSpPr>
        <p:spPr>
          <a:xfrm>
            <a:off x="8873475" y="4857150"/>
            <a:ext cx="232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21"/>
          <p:cNvSpPr txBox="1"/>
          <p:nvPr>
            <p:ph idx="1" type="body"/>
          </p:nvPr>
        </p:nvSpPr>
        <p:spPr>
          <a:xfrm>
            <a:off x="457200" y="32680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Unclear Client Design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Requirements can be misinterpreted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Use SQA group to interface with client</a:t>
            </a:r>
            <a:endParaRPr sz="1400"/>
          </a:p>
        </p:txBody>
      </p:sp>
      <p:sp>
        <p:nvSpPr>
          <p:cNvPr id="610" name="Google Shape;610;p21"/>
          <p:cNvSpPr txBox="1"/>
          <p:nvPr>
            <p:ph idx="1" type="body"/>
          </p:nvPr>
        </p:nvSpPr>
        <p:spPr>
          <a:xfrm>
            <a:off x="6123300" y="1539275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Inconsistent Data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Test data from client can have faults.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Solution</a:t>
            </a:r>
            <a:r>
              <a:rPr lang="en" sz="1400"/>
              <a:t>: Spend time cleaning and pre-processing data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"/>
          <p:cNvSpPr txBox="1"/>
          <p:nvPr>
            <p:ph type="title"/>
          </p:nvPr>
        </p:nvSpPr>
        <p:spPr>
          <a:xfrm>
            <a:off x="457200" y="605600"/>
            <a:ext cx="3363300" cy="5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616" name="Google Shape;616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57163"/>
            <a:ext cx="594360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563" y="152400"/>
            <a:ext cx="510888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4" name="Google Shape;634;p25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635" name="Google Shape;635;p25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5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5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25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729" name="Google Shape;729;p25"/>
            <p:cNvSpPr/>
            <p:nvPr/>
          </p:nvSpPr>
          <p:spPr>
            <a:xfrm>
              <a:off x="4352367" y="1409287"/>
              <a:ext cx="1407834" cy="1779317"/>
            </a:xfrm>
            <a:custGeom>
              <a:rect b="b" l="l" r="r" t="t"/>
              <a:pathLst>
                <a:path extrusionOk="0" h="1779317" w="1407834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4492846" y="1745654"/>
              <a:ext cx="1118701" cy="793785"/>
            </a:xfrm>
            <a:custGeom>
              <a:rect b="b" l="l" r="r" t="t"/>
              <a:pathLst>
                <a:path extrusionOk="0" h="793785" w="1118701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3766118" y="879295"/>
              <a:ext cx="2497551" cy="3394041"/>
            </a:xfrm>
            <a:custGeom>
              <a:rect b="b" l="l" r="r" t="t"/>
              <a:pathLst>
                <a:path extrusionOk="0" h="3394041" w="2497551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3744257" y="892344"/>
              <a:ext cx="2498022" cy="3393845"/>
            </a:xfrm>
            <a:custGeom>
              <a:rect b="b" l="l" r="r" t="t"/>
              <a:pathLst>
                <a:path extrusionOk="0" h="3393845" w="2498022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3740075" y="894303"/>
              <a:ext cx="2498022" cy="3394082"/>
            </a:xfrm>
            <a:custGeom>
              <a:rect b="b" l="l" r="r" t="t"/>
              <a:pathLst>
                <a:path extrusionOk="0" h="3394082" w="2498022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3770110" y="934160"/>
              <a:ext cx="2435672" cy="3234830"/>
            </a:xfrm>
            <a:custGeom>
              <a:rect b="b" l="l" r="r" t="t"/>
              <a:pathLst>
                <a:path extrusionOk="0" h="3234830" w="2435672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3770110" y="934160"/>
              <a:ext cx="2435006" cy="3234925"/>
            </a:xfrm>
            <a:custGeom>
              <a:rect b="b" l="l" r="r" t="t"/>
              <a:pathLst>
                <a:path extrusionOk="0" h="3234925" w="2435006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6215951" y="4191660"/>
              <a:ext cx="26328" cy="93440"/>
            </a:xfrm>
            <a:custGeom>
              <a:rect b="b" l="l" r="r" t="t"/>
              <a:pathLst>
                <a:path extrusionOk="0" h="93440" w="26328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3761840" y="882675"/>
              <a:ext cx="63206" cy="27150"/>
            </a:xfrm>
            <a:custGeom>
              <a:rect b="b" l="l" r="r" t="t"/>
              <a:pathLst>
                <a:path extrusionOk="0" h="27150" w="63206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1985051" y="2961416"/>
              <a:ext cx="4154298" cy="2403527"/>
            </a:xfrm>
            <a:custGeom>
              <a:rect b="b" l="l" r="r" t="t"/>
              <a:pathLst>
                <a:path extrusionOk="0" h="2403527" w="4154298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2036757" y="2930659"/>
              <a:ext cx="4154369" cy="2403042"/>
            </a:xfrm>
            <a:custGeom>
              <a:rect b="b" l="l" r="r" t="t"/>
              <a:pathLst>
                <a:path extrusionOk="0" h="2403042" w="4154369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2036929" y="3869239"/>
              <a:ext cx="50374" cy="44958"/>
            </a:xfrm>
            <a:custGeom>
              <a:rect b="b" l="l" r="r" t="t"/>
              <a:pathLst>
                <a:path extrusionOk="0" h="44958" w="50374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6153886" y="4308341"/>
              <a:ext cx="37258" cy="49244"/>
            </a:xfrm>
            <a:custGeom>
              <a:rect b="b" l="l" r="r" t="t"/>
              <a:pathLst>
                <a:path extrusionOk="0" h="49244" w="37258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2036757" y="2892519"/>
              <a:ext cx="4154369" cy="2403360"/>
            </a:xfrm>
            <a:custGeom>
              <a:rect b="b" l="l" r="r" t="t"/>
              <a:pathLst>
                <a:path extrusionOk="0" h="2403360" w="4154369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2036757" y="2886502"/>
              <a:ext cx="4154369" cy="2403527"/>
            </a:xfrm>
            <a:custGeom>
              <a:rect b="b" l="l" r="r" t="t"/>
              <a:pathLst>
                <a:path extrusionOk="0" h="2403527" w="4154369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3500252" y="306524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3657092" y="3155925"/>
              <a:ext cx="266442" cy="153985"/>
            </a:xfrm>
            <a:custGeom>
              <a:rect b="b" l="l" r="r" t="t"/>
              <a:pathLst>
                <a:path extrusionOk="0" h="153985" w="266442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3815428" y="3247563"/>
              <a:ext cx="266636" cy="153995"/>
            </a:xfrm>
            <a:custGeom>
              <a:rect b="b" l="l" r="r" t="t"/>
              <a:pathLst>
                <a:path extrusionOk="0" h="153995" w="266636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3970462" y="3337185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4127000" y="3427863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4283886" y="3519017"/>
              <a:ext cx="266280" cy="153993"/>
            </a:xfrm>
            <a:custGeom>
              <a:rect b="b" l="l" r="r" t="t"/>
              <a:pathLst>
                <a:path extrusionOk="0" h="153993" w="26628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4440564" y="3609219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4597287" y="3699905"/>
              <a:ext cx="266442" cy="153983"/>
            </a:xfrm>
            <a:custGeom>
              <a:rect b="b" l="l" r="r" t="t"/>
              <a:pathLst>
                <a:path extrusionOk="0" h="153983" w="266442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4753934" y="3790488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4910657" y="3881158"/>
              <a:ext cx="266058" cy="153915"/>
            </a:xfrm>
            <a:custGeom>
              <a:rect b="b" l="l" r="r" t="t"/>
              <a:pathLst>
                <a:path extrusionOk="0" h="153915" w="266058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5067303" y="3971836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5224035" y="4062514"/>
              <a:ext cx="266528" cy="154092"/>
            </a:xfrm>
            <a:custGeom>
              <a:rect b="b" l="l" r="r" t="t"/>
              <a:pathLst>
                <a:path extrusionOk="0" h="154092" w="26652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5380534" y="4153137"/>
              <a:ext cx="266473" cy="154041"/>
            </a:xfrm>
            <a:custGeom>
              <a:rect b="b" l="l" r="r" t="t"/>
              <a:pathLst>
                <a:path extrusionOk="0" h="154041" w="266473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5537405" y="4243783"/>
              <a:ext cx="341715" cy="197836"/>
            </a:xfrm>
            <a:custGeom>
              <a:rect b="b" l="l" r="r" t="t"/>
              <a:pathLst>
                <a:path extrusionOk="0" h="197836" w="341715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3580766" y="3287750"/>
              <a:ext cx="266442" cy="153846"/>
            </a:xfrm>
            <a:custGeom>
              <a:rect b="b" l="l" r="r" t="t"/>
              <a:pathLst>
                <a:path extrusionOk="0" h="153846" w="266442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3737968" y="3378809"/>
              <a:ext cx="266343" cy="153636"/>
            </a:xfrm>
            <a:custGeom>
              <a:rect b="b" l="l" r="r" t="t"/>
              <a:pathLst>
                <a:path extrusionOk="0" h="153636" w="266343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3894706" y="346920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051822" y="3559729"/>
              <a:ext cx="266144" cy="154280"/>
            </a:xfrm>
            <a:custGeom>
              <a:rect b="b" l="l" r="r" t="t"/>
              <a:pathLst>
                <a:path extrusionOk="0" h="154280" w="266144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4207595" y="3649708"/>
              <a:ext cx="266442" cy="154372"/>
            </a:xfrm>
            <a:custGeom>
              <a:rect b="b" l="l" r="r" t="t"/>
              <a:pathLst>
                <a:path extrusionOk="0" h="154372" w="266442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4364526" y="3740759"/>
              <a:ext cx="266248" cy="154101"/>
            </a:xfrm>
            <a:custGeom>
              <a:rect b="b" l="l" r="r" t="t"/>
              <a:pathLst>
                <a:path extrusionOk="0" h="154101" w="266248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4521449" y="3831731"/>
              <a:ext cx="266334" cy="153985"/>
            </a:xfrm>
            <a:custGeom>
              <a:rect b="b" l="l" r="r" t="t"/>
              <a:pathLst>
                <a:path extrusionOk="0" h="153985" w="266334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678466" y="3922592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4835195" y="4013365"/>
              <a:ext cx="266474" cy="153993"/>
            </a:xfrm>
            <a:custGeom>
              <a:rect b="b" l="l" r="r" t="t"/>
              <a:pathLst>
                <a:path extrusionOk="0" h="153993" w="266474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4992397" y="4104213"/>
              <a:ext cx="266533" cy="154079"/>
            </a:xfrm>
            <a:custGeom>
              <a:rect b="b" l="l" r="r" t="t"/>
              <a:pathLst>
                <a:path extrusionOk="0" h="154079" w="266533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5149329" y="4195292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5306305" y="4285820"/>
              <a:ext cx="266280" cy="154040"/>
            </a:xfrm>
            <a:custGeom>
              <a:rect b="b" l="l" r="r" t="t"/>
              <a:pathLst>
                <a:path extrusionOk="0" h="154040" w="26628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3348561" y="3153075"/>
              <a:ext cx="342095" cy="197622"/>
            </a:xfrm>
            <a:custGeom>
              <a:rect b="b" l="l" r="r" t="t"/>
              <a:pathLst>
                <a:path extrusionOk="0" h="197622" w="342095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5350264" y="4375807"/>
              <a:ext cx="378572" cy="242223"/>
            </a:xfrm>
            <a:custGeom>
              <a:rect b="b" l="l" r="r" t="t"/>
              <a:pathLst>
                <a:path extrusionOk="0" h="242223" w="378572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893378" y="3416909"/>
              <a:ext cx="266442" cy="154101"/>
            </a:xfrm>
            <a:custGeom>
              <a:rect b="b" l="l" r="r" t="t"/>
              <a:pathLst>
                <a:path extrusionOk="0" h="154101" w="266442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3049635" y="350749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3205860" y="3597884"/>
              <a:ext cx="266188" cy="153922"/>
            </a:xfrm>
            <a:custGeom>
              <a:rect b="b" l="l" r="r" t="t"/>
              <a:pathLst>
                <a:path extrusionOk="0" h="153922" w="266188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4536462" y="4367735"/>
              <a:ext cx="266437" cy="154256"/>
            </a:xfrm>
            <a:custGeom>
              <a:rect b="b" l="l" r="r" t="t"/>
              <a:pathLst>
                <a:path extrusionOk="0" h="154256" w="266437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4692711" y="4458183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4849162" y="4548575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5005419" y="4638967"/>
              <a:ext cx="266537" cy="154092"/>
            </a:xfrm>
            <a:custGeom>
              <a:rect b="b" l="l" r="r" t="t"/>
              <a:pathLst>
                <a:path extrusionOk="0" h="154092" w="266537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3362257" y="3688277"/>
              <a:ext cx="306733" cy="177321"/>
            </a:xfrm>
            <a:custGeom>
              <a:rect b="b" l="l" r="r" t="t"/>
              <a:pathLst>
                <a:path extrusionOk="0" h="177321" w="306733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339992" y="4254062"/>
              <a:ext cx="306655" cy="177321"/>
            </a:xfrm>
            <a:custGeom>
              <a:rect b="b" l="l" r="r" t="t"/>
              <a:pathLst>
                <a:path extrusionOk="0" h="177321" w="306655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558805" y="3802100"/>
              <a:ext cx="891371" cy="515693"/>
            </a:xfrm>
            <a:custGeom>
              <a:rect b="b" l="l" r="r" t="t"/>
              <a:pathLst>
                <a:path extrusionOk="0" h="515693" w="891371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471751" y="3400145"/>
              <a:ext cx="266623" cy="154042"/>
            </a:xfrm>
            <a:custGeom>
              <a:rect b="b" l="l" r="r" t="t"/>
              <a:pathLst>
                <a:path extrusionOk="0" h="154042" w="266623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628284" y="3490390"/>
              <a:ext cx="266442" cy="154037"/>
            </a:xfrm>
            <a:custGeom>
              <a:rect b="b" l="l" r="r" t="t"/>
              <a:pathLst>
                <a:path extrusionOk="0" h="154037" w="266442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3784546" y="3581216"/>
              <a:ext cx="266667" cy="153993"/>
            </a:xfrm>
            <a:custGeom>
              <a:rect b="b" l="l" r="r" t="t"/>
              <a:pathLst>
                <a:path extrusionOk="0" h="153993" w="266667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3941088" y="3671799"/>
              <a:ext cx="266351" cy="153784"/>
            </a:xfrm>
            <a:custGeom>
              <a:rect b="b" l="l" r="r" t="t"/>
              <a:pathLst>
                <a:path extrusionOk="0" h="153784" w="266351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4097622" y="3762381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4254133" y="3852876"/>
              <a:ext cx="266854" cy="154172"/>
            </a:xfrm>
            <a:custGeom>
              <a:rect b="b" l="l" r="r" t="t"/>
              <a:pathLst>
                <a:path extrusionOk="0" h="154172" w="266854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4410814" y="394345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4567356" y="4034034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4723985" y="4124617"/>
              <a:ext cx="266248" cy="154017"/>
            </a:xfrm>
            <a:custGeom>
              <a:rect b="b" l="l" r="r" t="t"/>
              <a:pathLst>
                <a:path extrusionOk="0" h="154017" w="266248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4880346" y="4215112"/>
              <a:ext cx="266334" cy="154040"/>
            </a:xfrm>
            <a:custGeom>
              <a:rect b="b" l="l" r="r" t="t"/>
              <a:pathLst>
                <a:path extrusionOk="0" h="154040" w="266334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036888" y="430568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5193145" y="4396270"/>
              <a:ext cx="266239" cy="154284"/>
            </a:xfrm>
            <a:custGeom>
              <a:rect b="b" l="l" r="r" t="t"/>
              <a:pathLst>
                <a:path extrusionOk="0" h="154284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3196776" y="3241078"/>
              <a:ext cx="384874" cy="222382"/>
            </a:xfrm>
            <a:custGeom>
              <a:rect b="b" l="l" r="r" t="t"/>
              <a:pathLst>
                <a:path extrusionOk="0" h="222382" w="384874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3242171" y="3443016"/>
              <a:ext cx="266280" cy="153882"/>
            </a:xfrm>
            <a:custGeom>
              <a:rect b="b" l="l" r="r" t="t"/>
              <a:pathLst>
                <a:path extrusionOk="0" h="153882" w="26628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3398660" y="353359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3554723" y="3624118"/>
              <a:ext cx="266722" cy="153784"/>
            </a:xfrm>
            <a:custGeom>
              <a:rect b="b" l="l" r="r" t="t"/>
              <a:pathLst>
                <a:path extrusionOk="0" h="153784" w="266722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3711455" y="3714661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3868572" y="3805244"/>
              <a:ext cx="266280" cy="154106"/>
            </a:xfrm>
            <a:custGeom>
              <a:rect b="b" l="l" r="r" t="t"/>
              <a:pathLst>
                <a:path extrusionOk="0" h="154106" w="26628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4024630" y="3895731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4181086" y="398631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4337714" y="4076809"/>
              <a:ext cx="266248" cy="154040"/>
            </a:xfrm>
            <a:custGeom>
              <a:rect b="b" l="l" r="r" t="t"/>
              <a:pathLst>
                <a:path extrusionOk="0" h="154040" w="266248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4494075" y="416738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4650609" y="4257915"/>
              <a:ext cx="266153" cy="154012"/>
            </a:xfrm>
            <a:custGeom>
              <a:rect b="b" l="l" r="r" t="t"/>
              <a:pathLst>
                <a:path extrusionOk="0" h="154012" w="266153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4807065" y="434845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4963756" y="4439037"/>
              <a:ext cx="459701" cy="266038"/>
            </a:xfrm>
            <a:custGeom>
              <a:rect b="b" l="l" r="r" t="t"/>
              <a:pathLst>
                <a:path extrusionOk="0" h="266038" w="459701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3045263" y="3329192"/>
              <a:ext cx="306655" cy="177371"/>
            </a:xfrm>
            <a:custGeom>
              <a:rect b="b" l="l" r="r" t="t"/>
              <a:pathLst>
                <a:path extrusionOk="0" h="177371" w="306655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3658039" y="3005282"/>
              <a:ext cx="2325529" cy="1345328"/>
            </a:xfrm>
            <a:custGeom>
              <a:rect b="b" l="l" r="r" t="t"/>
              <a:pathLst>
                <a:path extrusionOk="0" h="1345328" w="2325529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2758377" y="3858961"/>
              <a:ext cx="1752611" cy="1013632"/>
            </a:xfrm>
            <a:custGeom>
              <a:rect b="b" l="l" r="r" t="t"/>
              <a:pathLst>
                <a:path extrusionOk="0" h="1013632" w="1752611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2759571" y="3871207"/>
              <a:ext cx="1750478" cy="1001386"/>
            </a:xfrm>
            <a:custGeom>
              <a:rect b="b" l="l" r="r" t="t"/>
              <a:pathLst>
                <a:path extrusionOk="0" h="1001386" w="1750478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3817633" y="2891711"/>
              <a:ext cx="2255273" cy="1359741"/>
            </a:xfrm>
            <a:custGeom>
              <a:rect b="b" l="l" r="r" t="t"/>
              <a:pathLst>
                <a:path extrusionOk="0" h="1359741" w="2255273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3899944" y="2334804"/>
              <a:ext cx="319167" cy="507819"/>
            </a:xfrm>
            <a:custGeom>
              <a:rect b="b" l="l" r="r" t="t"/>
              <a:pathLst>
                <a:path extrusionOk="0" h="507819" w="319167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3899468" y="1737396"/>
              <a:ext cx="318787" cy="562544"/>
            </a:xfrm>
            <a:custGeom>
              <a:rect b="b" l="l" r="r" t="t"/>
              <a:pathLst>
                <a:path extrusionOk="0" h="562544" w="318787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3979213" y="1913870"/>
              <a:ext cx="161864" cy="209418"/>
            </a:xfrm>
            <a:custGeom>
              <a:rect b="b" l="l" r="r" t="t"/>
              <a:pathLst>
                <a:path extrusionOk="0" h="209418" w="161864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4045651" y="1966906"/>
              <a:ext cx="50374" cy="107156"/>
            </a:xfrm>
            <a:custGeom>
              <a:rect b="b" l="l" r="r" t="t"/>
              <a:pathLst>
                <a:path extrusionOk="0" h="107156" w="50374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3899183" y="1178204"/>
              <a:ext cx="318787" cy="538687"/>
            </a:xfrm>
            <a:custGeom>
              <a:rect b="b" l="l" r="r" t="t"/>
              <a:pathLst>
                <a:path extrusionOk="0" h="538687" w="318787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3979213" y="1338206"/>
              <a:ext cx="159393" cy="203465"/>
            </a:xfrm>
            <a:custGeom>
              <a:rect b="b" l="l" r="r" t="t"/>
              <a:pathLst>
                <a:path extrusionOk="0" h="203465" w="159393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3993280" y="2480040"/>
              <a:ext cx="134491" cy="224767"/>
            </a:xfrm>
            <a:custGeom>
              <a:rect b="b" l="l" r="r" t="t"/>
              <a:pathLst>
                <a:path extrusionOk="0" h="224767" w="134491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5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rect b="b" l="l" r="r" t="t"/>
              <a:pathLst>
                <a:path extrusionOk="0" h="124586" w="71855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4492846" y="2048739"/>
              <a:ext cx="559351" cy="469824"/>
            </a:xfrm>
            <a:custGeom>
              <a:rect b="b" l="l" r="r" t="t"/>
              <a:pathLst>
                <a:path extrusionOk="0" h="469824" w="559351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4353888" y="2645824"/>
              <a:ext cx="1638988" cy="1231605"/>
            </a:xfrm>
            <a:custGeom>
              <a:rect b="b" l="l" r="r" t="t"/>
              <a:pathLst>
                <a:path extrusionOk="0" h="123160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4353888" y="2645824"/>
              <a:ext cx="1638988" cy="746475"/>
            </a:xfrm>
            <a:custGeom>
              <a:rect b="b" l="l" r="r" t="t"/>
              <a:pathLst>
                <a:path extrusionOk="0" h="74647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cap="flat" cmpd="sng" w="10075">
              <a:solidFill>
                <a:srgbClr val="CCCED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4257005" y="773645"/>
              <a:ext cx="165344" cy="325643"/>
            </a:xfrm>
            <a:custGeom>
              <a:rect b="b" l="l" r="r" t="t"/>
              <a:pathLst>
                <a:path extrusionOk="0" h="325643" w="165344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4272441" y="1538278"/>
              <a:ext cx="113451" cy="88273"/>
            </a:xfrm>
            <a:custGeom>
              <a:rect b="b" l="l" r="r" t="t"/>
              <a:pathLst>
                <a:path extrusionOk="0" h="88273" w="113451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4272622" y="1567332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4135669" y="1458312"/>
              <a:ext cx="113522" cy="85076"/>
            </a:xfrm>
            <a:custGeom>
              <a:rect b="b" l="l" r="r" t="t"/>
              <a:pathLst>
                <a:path extrusionOk="0" h="85076" w="113522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4135660" y="1485798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4163850" y="1066881"/>
              <a:ext cx="398264" cy="482949"/>
            </a:xfrm>
            <a:custGeom>
              <a:rect b="b" l="l" r="r" t="t"/>
              <a:pathLst>
                <a:path extrusionOk="0" h="482949" w="398264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4403391" y="743705"/>
              <a:ext cx="125692" cy="122150"/>
            </a:xfrm>
            <a:custGeom>
              <a:rect b="b" l="l" r="r" t="t"/>
              <a:pathLst>
                <a:path extrusionOk="0" h="122150" w="125692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4358991" y="760843"/>
              <a:ext cx="203859" cy="398340"/>
            </a:xfrm>
            <a:custGeom>
              <a:rect b="b" l="l" r="r" t="t"/>
              <a:pathLst>
                <a:path extrusionOk="0" h="398340" w="203859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4398650" y="616917"/>
              <a:ext cx="135166" cy="164844"/>
            </a:xfrm>
            <a:custGeom>
              <a:rect b="b" l="l" r="r" t="t"/>
              <a:pathLst>
                <a:path extrusionOk="0" h="164844" w="135166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4403852" y="602477"/>
              <a:ext cx="142520" cy="141227"/>
            </a:xfrm>
            <a:custGeom>
              <a:rect b="b" l="l" r="r" t="t"/>
              <a:pathLst>
                <a:path extrusionOk="0" h="141227" w="14252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4338015" y="761231"/>
              <a:ext cx="65677" cy="95630"/>
            </a:xfrm>
            <a:custGeom>
              <a:rect b="b" l="l" r="r" t="t"/>
              <a:pathLst>
                <a:path extrusionOk="0" h="95630" w="65677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5408528" y="1603174"/>
              <a:ext cx="974325" cy="1973896"/>
            </a:xfrm>
            <a:custGeom>
              <a:rect b="b" l="l" r="r" t="t"/>
              <a:pathLst>
                <a:path extrusionOk="0" h="1973896" w="974325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6324400" y="3534911"/>
              <a:ext cx="27183" cy="49530"/>
            </a:xfrm>
            <a:custGeom>
              <a:rect b="b" l="l" r="r" t="t"/>
              <a:pathLst>
                <a:path extrusionOk="0" h="49530" w="27183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5423355" y="1605432"/>
              <a:ext cx="45242" cy="39909"/>
            </a:xfrm>
            <a:custGeom>
              <a:rect b="b" l="l" r="r" t="t"/>
              <a:pathLst>
                <a:path extrusionOk="0" h="39909" w="45242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5387713" y="1613611"/>
              <a:ext cx="974325" cy="1973876"/>
            </a:xfrm>
            <a:custGeom>
              <a:rect b="b" l="l" r="r" t="t"/>
              <a:pathLst>
                <a:path extrusionOk="0" h="1973876" w="974325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5477912" y="174973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5649377" y="1848986"/>
              <a:ext cx="613432" cy="407098"/>
            </a:xfrm>
            <a:custGeom>
              <a:rect b="b" l="l" r="r" t="t"/>
              <a:pathLst>
                <a:path extrusionOk="0" h="407098" w="613432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5477912" y="191680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5649377" y="2015959"/>
              <a:ext cx="405945" cy="287083"/>
            </a:xfrm>
            <a:custGeom>
              <a:rect b="b" l="l" r="r" t="t"/>
              <a:pathLst>
                <a:path extrusionOk="0" h="287083" w="405945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5477912" y="2000338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5649377" y="2099494"/>
              <a:ext cx="505174" cy="344519"/>
            </a:xfrm>
            <a:custGeom>
              <a:rect b="b" l="l" r="r" t="t"/>
              <a:pathLst>
                <a:path extrusionOk="0" h="344519" w="505174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5477912" y="208377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5649377" y="2183028"/>
              <a:ext cx="351863" cy="255746"/>
            </a:xfrm>
            <a:custGeom>
              <a:rect b="b" l="l" r="r" t="t"/>
              <a:pathLst>
                <a:path extrusionOk="0" h="255746" w="351863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5477912" y="1833270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5649377" y="1932425"/>
              <a:ext cx="306716" cy="229742"/>
            </a:xfrm>
            <a:custGeom>
              <a:rect b="b" l="l" r="r" t="t"/>
              <a:pathLst>
                <a:path extrusionOk="0" h="229742" w="306716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5477912" y="216731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5649377" y="2266467"/>
              <a:ext cx="180399" cy="156591"/>
            </a:xfrm>
            <a:custGeom>
              <a:rect b="b" l="l" r="r" t="t"/>
              <a:pathLst>
                <a:path extrusionOk="0" h="156591" w="180399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5477912" y="2334380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5649377" y="2433536"/>
              <a:ext cx="568380" cy="381000"/>
            </a:xfrm>
            <a:custGeom>
              <a:rect b="b" l="l" r="r" t="t"/>
              <a:pathLst>
                <a:path extrusionOk="0" h="381000" w="56838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5477912" y="241781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5649377" y="2517070"/>
              <a:ext cx="171369" cy="151352"/>
            </a:xfrm>
            <a:custGeom>
              <a:rect b="b" l="l" r="r" t="t"/>
              <a:pathLst>
                <a:path extrusionOk="0" h="151352" w="171369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5477912" y="250135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5649377" y="2600604"/>
              <a:ext cx="505174" cy="344424"/>
            </a:xfrm>
            <a:custGeom>
              <a:rect b="b" l="l" r="r" t="t"/>
              <a:pathLst>
                <a:path extrusionOk="0" h="344424" w="505174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5477912" y="225084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5649377" y="2350001"/>
              <a:ext cx="478085" cy="328898"/>
            </a:xfrm>
            <a:custGeom>
              <a:rect b="b" l="l" r="r" t="t"/>
              <a:pathLst>
                <a:path extrusionOk="0" h="328898" w="478085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5477912" y="258488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5649377" y="2684043"/>
              <a:ext cx="63110" cy="88773"/>
            </a:xfrm>
            <a:custGeom>
              <a:rect b="b" l="l" r="r" t="t"/>
              <a:pathLst>
                <a:path extrusionOk="0" h="88773" w="6311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5477912" y="2751956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5649377" y="2851112"/>
              <a:ext cx="117287" cy="120014"/>
            </a:xfrm>
            <a:custGeom>
              <a:rect b="b" l="l" r="r" t="t"/>
              <a:pathLst>
                <a:path extrusionOk="0" h="120014" w="117287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5477912" y="2835395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5649377" y="2934646"/>
              <a:ext cx="306716" cy="229647"/>
            </a:xfrm>
            <a:custGeom>
              <a:rect b="b" l="l" r="r" t="t"/>
              <a:pathLst>
                <a:path extrusionOk="0" h="229647" w="306716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5477912" y="291892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5649377" y="3018085"/>
              <a:ext cx="487115" cy="334137"/>
            </a:xfrm>
            <a:custGeom>
              <a:rect b="b" l="l" r="r" t="t"/>
              <a:pathLst>
                <a:path extrusionOk="0" h="334137" w="487115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5477912" y="266842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5649377" y="2767577"/>
              <a:ext cx="613432" cy="407193"/>
            </a:xfrm>
            <a:custGeom>
              <a:rect b="b" l="l" r="r" t="t"/>
              <a:pathLst>
                <a:path extrusionOk="0" h="407193" w="613432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1926580" y="1674106"/>
              <a:ext cx="1230952" cy="1017480"/>
            </a:xfrm>
            <a:custGeom>
              <a:rect b="b" l="l" r="r" t="t"/>
              <a:pathLst>
                <a:path extrusionOk="0" h="1017480" w="1230952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3112195" y="1676584"/>
              <a:ext cx="59119" cy="52197"/>
            </a:xfrm>
            <a:custGeom>
              <a:rect b="b" l="l" r="r" t="t"/>
              <a:pathLst>
                <a:path extrusionOk="0" h="52197" w="59119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2269509" y="2593746"/>
              <a:ext cx="43151" cy="44767"/>
            </a:xfrm>
            <a:custGeom>
              <a:rect b="b" l="l" r="r" t="t"/>
              <a:pathLst>
                <a:path extrusionOk="0" h="44767" w="43151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1950116" y="2650325"/>
              <a:ext cx="58584" cy="57547"/>
            </a:xfrm>
            <a:custGeom>
              <a:rect b="b" l="l" r="r" t="t"/>
              <a:pathLst>
                <a:path extrusionOk="0" h="57547" w="58584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1969256" y="1691533"/>
              <a:ext cx="1231332" cy="1017436"/>
            </a:xfrm>
            <a:custGeom>
              <a:rect b="b" l="l" r="r" t="t"/>
              <a:pathLst>
                <a:path extrusionOk="0" h="1017436" w="1231332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2066299" y="1805171"/>
              <a:ext cx="1037246" cy="669226"/>
            </a:xfrm>
            <a:custGeom>
              <a:rect b="b" l="l" r="r" t="t"/>
              <a:pathLst>
                <a:path extrusionOk="0" h="669226" w="1037246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2066299" y="2133308"/>
              <a:ext cx="679110" cy="462057"/>
            </a:xfrm>
            <a:custGeom>
              <a:rect b="b" l="l" r="r" t="t"/>
              <a:pathLst>
                <a:path extrusionOk="0" h="462057" w="67911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5" name="Google Shape;875;p25"/>
            <p:cNvGrpSpPr/>
            <p:nvPr/>
          </p:nvGrpSpPr>
          <p:grpSpPr>
            <a:xfrm>
              <a:off x="4146745" y="1006881"/>
              <a:ext cx="330893" cy="250785"/>
              <a:chOff x="6621095" y="1452181"/>
              <a:chExt cx="330893" cy="250785"/>
            </a:xfrm>
          </p:grpSpPr>
          <p:sp>
            <p:nvSpPr>
              <p:cNvPr id="876" name="Google Shape;876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1" name="Google Shape;881;p25"/>
            <p:cNvSpPr/>
            <p:nvPr/>
          </p:nvSpPr>
          <p:spPr>
            <a:xfrm>
              <a:off x="4444588" y="826743"/>
              <a:ext cx="153590" cy="431871"/>
            </a:xfrm>
            <a:custGeom>
              <a:rect b="b" l="l" r="r" t="t"/>
              <a:pathLst>
                <a:path extrusionOk="0" h="431871" w="15359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4515562" y="822838"/>
              <a:ext cx="88583" cy="120566"/>
            </a:xfrm>
            <a:custGeom>
              <a:rect b="b" l="l" r="r" t="t"/>
              <a:pathLst>
                <a:path extrusionOk="0" h="120566" w="88583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25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884" name="Google Shape;884;p25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885" name="Google Shape;885;p25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5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5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5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5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5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5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5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5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5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5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5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5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5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5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5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5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5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5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5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5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5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5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5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5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5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5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5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25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5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25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25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25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25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25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5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5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25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25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5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5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25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25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5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5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25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25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25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25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25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25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5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25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25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25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25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25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25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25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25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25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25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25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5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5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5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5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5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25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25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25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25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25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25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25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25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25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25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25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2" name="Google Shape;992;p25"/>
            <p:cNvSpPr/>
            <p:nvPr/>
          </p:nvSpPr>
          <p:spPr>
            <a:xfrm>
              <a:off x="4424312" y="3389781"/>
              <a:ext cx="2237898" cy="1292066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4458697" y="3370540"/>
              <a:ext cx="2237898" cy="1292066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4458697" y="3334726"/>
              <a:ext cx="2237898" cy="1292066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5662371" y="3457123"/>
              <a:ext cx="830865" cy="479678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5582647" y="3524845"/>
              <a:ext cx="793337" cy="45805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5520830" y="3560469"/>
              <a:ext cx="793337" cy="45805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5459108" y="3596188"/>
              <a:ext cx="793337" cy="45805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5006003" y="3836122"/>
              <a:ext cx="830770" cy="479679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4926279" y="3903750"/>
              <a:ext cx="741616" cy="428244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4864462" y="3939468"/>
              <a:ext cx="727614" cy="42005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4802740" y="3975092"/>
              <a:ext cx="620839" cy="358520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5169357" y="3663339"/>
              <a:ext cx="421766" cy="243458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5441867" y="3820597"/>
              <a:ext cx="421766" cy="243554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5714378" y="3977950"/>
              <a:ext cx="421766" cy="243554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5"/>
            <p:cNvSpPr/>
            <p:nvPr/>
          </p:nvSpPr>
          <p:spPr>
            <a:xfrm>
              <a:off x="2242896" y="2171438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2526170" y="2006084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2632278" y="1017294"/>
              <a:ext cx="357473" cy="206311"/>
            </a:xfrm>
            <a:custGeom>
              <a:rect b="b" l="l" r="r" t="t"/>
              <a:pathLst>
                <a:path extrusionOk="0" h="206311" w="357473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2632278" y="1120450"/>
              <a:ext cx="178784" cy="1032319"/>
            </a:xfrm>
            <a:custGeom>
              <a:rect b="b" l="l" r="r" t="t"/>
              <a:pathLst>
                <a:path extrusionOk="0" h="1032319" w="178784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2632278" y="1120450"/>
              <a:ext cx="178784" cy="1032319"/>
            </a:xfrm>
            <a:custGeom>
              <a:rect b="b" l="l" r="r" t="t"/>
              <a:pathLst>
                <a:path extrusionOk="0" h="1032319" w="178784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2811062" y="1120450"/>
              <a:ext cx="178689" cy="1032319"/>
            </a:xfrm>
            <a:custGeom>
              <a:rect b="b" l="l" r="r" t="t"/>
              <a:pathLst>
                <a:path extrusionOk="0" h="1032319" w="178689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2364150" y="1481542"/>
              <a:ext cx="357473" cy="206501"/>
            </a:xfrm>
            <a:custGeom>
              <a:rect b="b" l="l" r="r" t="t"/>
              <a:pathLst>
                <a:path extrusionOk="0" h="206501" w="357473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2364150" y="1584793"/>
              <a:ext cx="178784" cy="721899"/>
            </a:xfrm>
            <a:custGeom>
              <a:rect b="b" l="l" r="r" t="t"/>
              <a:pathLst>
                <a:path extrusionOk="0" h="721899" w="178784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2364150" y="1584793"/>
              <a:ext cx="178784" cy="721899"/>
            </a:xfrm>
            <a:custGeom>
              <a:rect b="b" l="l" r="r" t="t"/>
              <a:pathLst>
                <a:path extrusionOk="0" h="721899" w="178784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2542934" y="1584793"/>
              <a:ext cx="178688" cy="721899"/>
            </a:xfrm>
            <a:custGeom>
              <a:rect b="b" l="l" r="r" t="t"/>
              <a:pathLst>
                <a:path extrusionOk="0" h="721899" w="178688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2013915" y="2306693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2078685" y="1971984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2078685" y="2075140"/>
              <a:ext cx="178784" cy="399097"/>
            </a:xfrm>
            <a:custGeom>
              <a:rect b="b" l="l" r="r" t="t"/>
              <a:pathLst>
                <a:path extrusionOk="0" h="399097" w="178784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2078685" y="2075140"/>
              <a:ext cx="178784" cy="399097"/>
            </a:xfrm>
            <a:custGeom>
              <a:rect b="b" l="l" r="r" t="t"/>
              <a:pathLst>
                <a:path extrusionOk="0" h="399097" w="178784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2257469" y="2075140"/>
              <a:ext cx="178689" cy="399097"/>
            </a:xfrm>
            <a:custGeom>
              <a:rect b="b" l="l" r="r" t="t"/>
              <a:pathLst>
                <a:path extrusionOk="0" h="399097" w="178689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4050634" y="46890"/>
              <a:ext cx="205002" cy="29971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4066180" y="44285"/>
              <a:ext cx="98194" cy="12100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4085379" y="175665"/>
              <a:ext cx="121123" cy="13556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3878508" y="229758"/>
              <a:ext cx="228579" cy="325392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4050113" y="220052"/>
              <a:ext cx="176568" cy="232904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4081568" y="53558"/>
              <a:ext cx="129892" cy="160015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4086841" y="52931"/>
              <a:ext cx="130406" cy="122734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3930273" y="858890"/>
              <a:ext cx="102549" cy="78223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3930726" y="883849"/>
              <a:ext cx="102084" cy="53297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3878956" y="825175"/>
              <a:ext cx="93870" cy="7271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3879387" y="849177"/>
              <a:ext cx="93498" cy="4880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3913772" y="449985"/>
              <a:ext cx="223526" cy="385528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3974732" y="450747"/>
              <a:ext cx="222535" cy="417442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3891839" y="424458"/>
              <a:ext cx="332782" cy="30632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4159410" y="243442"/>
              <a:ext cx="115651" cy="405453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4182076" y="238331"/>
              <a:ext cx="69928" cy="88934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4044931" y="219924"/>
              <a:ext cx="59816" cy="62802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2494198" y="1192008"/>
              <a:ext cx="154251" cy="303342"/>
            </a:xfrm>
            <a:custGeom>
              <a:rect b="b" l="l" r="r" t="t"/>
              <a:pathLst>
                <a:path extrusionOk="0" h="303342" w="154251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2527565" y="1904831"/>
              <a:ext cx="106588" cy="82319"/>
            </a:xfrm>
            <a:custGeom>
              <a:rect b="b" l="l" r="r" t="t"/>
              <a:pathLst>
                <a:path extrusionOk="0" h="82319" w="106588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2527774" y="1931884"/>
              <a:ext cx="106123" cy="55368"/>
            </a:xfrm>
            <a:custGeom>
              <a:rect b="b" l="l" r="r" t="t"/>
              <a:pathLst>
                <a:path extrusionOk="0" h="55368" w="106123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2655329" y="1830290"/>
              <a:ext cx="106576" cy="79516"/>
            </a:xfrm>
            <a:custGeom>
              <a:rect b="b" l="l" r="r" t="t"/>
              <a:pathLst>
                <a:path extrusionOk="0" h="79516" w="106576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655759" y="1855875"/>
              <a:ext cx="106154" cy="55320"/>
            </a:xfrm>
            <a:custGeom>
              <a:rect b="b" l="l" r="r" t="t"/>
              <a:pathLst>
                <a:path extrusionOk="0" h="55320" w="106154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362866" y="1465363"/>
              <a:ext cx="372536" cy="450662"/>
            </a:xfrm>
            <a:custGeom>
              <a:rect b="b" l="l" r="r" t="t"/>
              <a:pathLst>
                <a:path extrusionOk="0" h="450662" w="372536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2393925" y="1163883"/>
              <a:ext cx="117160" cy="114020"/>
            </a:xfrm>
            <a:custGeom>
              <a:rect b="b" l="l" r="r" t="t"/>
              <a:pathLst>
                <a:path extrusionOk="0" h="114020" w="11716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362970" y="1179922"/>
              <a:ext cx="189574" cy="370837"/>
            </a:xfrm>
            <a:custGeom>
              <a:rect b="b" l="l" r="r" t="t"/>
              <a:pathLst>
                <a:path extrusionOk="0" h="370837" w="189574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389574" y="1045793"/>
              <a:ext cx="126365" cy="153696"/>
            </a:xfrm>
            <a:custGeom>
              <a:rect b="b" l="l" r="r" t="t"/>
              <a:pathLst>
                <a:path extrusionOk="0" h="153696" w="126365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2377852" y="1032078"/>
              <a:ext cx="133256" cy="131805"/>
            </a:xfrm>
            <a:custGeom>
              <a:rect b="b" l="l" r="r" t="t"/>
              <a:pathLst>
                <a:path extrusionOk="0" h="131805" w="133256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2511120" y="1180647"/>
              <a:ext cx="61436" cy="88868"/>
            </a:xfrm>
            <a:custGeom>
              <a:rect b="b" l="l" r="r" t="t"/>
              <a:pathLst>
                <a:path extrusionOk="0" h="88868" w="61436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6137574" y="3350157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6267054" y="2297586"/>
              <a:ext cx="217597" cy="318657"/>
            </a:xfrm>
            <a:custGeom>
              <a:rect b="b" l="l" r="r" t="t"/>
              <a:pathLst>
                <a:path extrusionOk="0" h="318657" w="217597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6260770" y="2526901"/>
              <a:ext cx="40647" cy="235450"/>
            </a:xfrm>
            <a:custGeom>
              <a:rect b="b" l="l" r="r" t="t"/>
              <a:pathLst>
                <a:path extrusionOk="0" h="235450" w="40647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6283969" y="2294668"/>
              <a:ext cx="103921" cy="128329"/>
            </a:xfrm>
            <a:custGeom>
              <a:rect b="b" l="l" r="r" t="t"/>
              <a:pathLst>
                <a:path extrusionOk="0" h="128329" w="103921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6304395" y="2434900"/>
              <a:ext cx="128622" cy="143860"/>
            </a:xfrm>
            <a:custGeom>
              <a:rect b="b" l="l" r="r" t="t"/>
              <a:pathLst>
                <a:path extrusionOk="0" h="143860" w="128622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6266985" y="2481191"/>
              <a:ext cx="187397" cy="215209"/>
            </a:xfrm>
            <a:custGeom>
              <a:rect b="b" l="l" r="r" t="t"/>
              <a:pathLst>
                <a:path extrusionOk="0" h="215209" w="187397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6300305" y="2304949"/>
              <a:ext cx="138529" cy="170431"/>
            </a:xfrm>
            <a:custGeom>
              <a:rect b="b" l="l" r="r" t="t"/>
              <a:pathLst>
                <a:path extrusionOk="0" h="170431" w="138529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6305880" y="2304032"/>
              <a:ext cx="138474" cy="130867"/>
            </a:xfrm>
            <a:custGeom>
              <a:rect b="b" l="l" r="r" t="t"/>
              <a:pathLst>
                <a:path extrusionOk="0" h="130867" w="138474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6412912" y="2510225"/>
              <a:ext cx="93089" cy="307779"/>
            </a:xfrm>
            <a:custGeom>
              <a:rect b="b" l="l" r="r" t="t"/>
              <a:pathLst>
                <a:path extrusionOk="0" h="307779" w="93089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6328850" y="3433403"/>
              <a:ext cx="108744" cy="83141"/>
            </a:xfrm>
            <a:custGeom>
              <a:rect b="b" l="l" r="r" t="t"/>
              <a:pathLst>
                <a:path extrusionOk="0" h="83141" w="108744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6329407" y="3459885"/>
              <a:ext cx="108204" cy="56238"/>
            </a:xfrm>
            <a:custGeom>
              <a:rect b="b" l="l" r="r" t="t"/>
              <a:pathLst>
                <a:path extrusionOk="0" h="56238" w="108204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6246119" y="3415021"/>
              <a:ext cx="99827" cy="77341"/>
            </a:xfrm>
            <a:custGeom>
              <a:rect b="b" l="l" r="r" t="t"/>
              <a:pathLst>
                <a:path extrusionOk="0" h="77341" w="99827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6246063" y="3440454"/>
              <a:ext cx="99536" cy="51729"/>
            </a:xfrm>
            <a:custGeom>
              <a:rect b="b" l="l" r="r" t="t"/>
              <a:pathLst>
                <a:path extrusionOk="0" h="51729" w="99536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6262125" y="2696837"/>
              <a:ext cx="213068" cy="744450"/>
            </a:xfrm>
            <a:custGeom>
              <a:rect b="b" l="l" r="r" t="t"/>
              <a:pathLst>
                <a:path extrusionOk="0" h="744450" w="213068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6253173" y="2679311"/>
              <a:ext cx="226922" cy="495109"/>
            </a:xfrm>
            <a:custGeom>
              <a:rect b="b" l="l" r="r" t="t"/>
              <a:pathLst>
                <a:path extrusionOk="0" h="495109" w="226922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6408973" y="2507035"/>
              <a:ext cx="76263" cy="95029"/>
            </a:xfrm>
            <a:custGeom>
              <a:rect b="b" l="l" r="r" t="t"/>
              <a:pathLst>
                <a:path extrusionOk="0" h="95029" w="76263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6261399" y="2481311"/>
              <a:ext cx="63531" cy="66745"/>
            </a:xfrm>
            <a:custGeom>
              <a:rect b="b" l="l" r="r" t="t"/>
              <a:pathLst>
                <a:path extrusionOk="0" h="66745" w="63531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608942" y="4557070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2930982" y="3722965"/>
              <a:ext cx="85002" cy="305847"/>
            </a:xfrm>
            <a:custGeom>
              <a:rect b="b" l="l" r="r" t="t"/>
              <a:pathLst>
                <a:path extrusionOk="0" h="305847" w="85002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667241" y="4676337"/>
              <a:ext cx="123900" cy="70118"/>
            </a:xfrm>
            <a:custGeom>
              <a:rect b="b" l="l" r="r" t="t"/>
              <a:pathLst>
                <a:path extrusionOk="0" h="70118" w="12390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667120" y="4688038"/>
              <a:ext cx="121939" cy="58416"/>
            </a:xfrm>
            <a:custGeom>
              <a:rect b="b" l="l" r="r" t="t"/>
              <a:pathLst>
                <a:path extrusionOk="0" h="58416" w="121939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2825027" y="4597173"/>
              <a:ext cx="119416" cy="67472"/>
            </a:xfrm>
            <a:custGeom>
              <a:rect b="b" l="l" r="r" t="t"/>
              <a:pathLst>
                <a:path extrusionOk="0" h="67472" w="119416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825072" y="4608314"/>
              <a:ext cx="117340" cy="56332"/>
            </a:xfrm>
            <a:custGeom>
              <a:rect b="b" l="l" r="r" t="t"/>
              <a:pathLst>
                <a:path extrusionOk="0" h="56332" w="11734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2742284" y="3964900"/>
              <a:ext cx="238054" cy="732926"/>
            </a:xfrm>
            <a:custGeom>
              <a:rect b="b" l="l" r="r" t="t"/>
              <a:pathLst>
                <a:path extrusionOk="0" h="732926" w="238054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2743301" y="3964900"/>
              <a:ext cx="236925" cy="409866"/>
            </a:xfrm>
            <a:custGeom>
              <a:rect b="b" l="l" r="r" t="t"/>
              <a:pathLst>
                <a:path extrusionOk="0" h="409866" w="236925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2790577" y="3522142"/>
              <a:ext cx="160521" cy="258577"/>
            </a:xfrm>
            <a:custGeom>
              <a:rect b="b" l="l" r="r" t="t"/>
              <a:pathLst>
                <a:path extrusionOk="0" h="258577" w="160521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2954700" y="3752463"/>
              <a:ext cx="61341" cy="108805"/>
            </a:xfrm>
            <a:custGeom>
              <a:rect b="b" l="l" r="r" t="t"/>
              <a:pathLst>
                <a:path extrusionOk="0" h="108805" w="61341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2782487" y="3720882"/>
              <a:ext cx="191546" cy="273865"/>
            </a:xfrm>
            <a:custGeom>
              <a:rect b="b" l="l" r="r" t="t"/>
              <a:pathLst>
                <a:path extrusionOk="0" h="273865" w="191546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2469603" y="3777311"/>
              <a:ext cx="368747" cy="265455"/>
            </a:xfrm>
            <a:custGeom>
              <a:rect b="b" l="l" r="r" t="t"/>
              <a:pathLst>
                <a:path extrusionOk="0" h="265455" w="368747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2743245" y="3761847"/>
              <a:ext cx="100785" cy="104755"/>
            </a:xfrm>
            <a:custGeom>
              <a:rect b="b" l="l" r="r" t="t"/>
              <a:pathLst>
                <a:path extrusionOk="0" h="104755" w="100785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2783810" y="3522089"/>
              <a:ext cx="201012" cy="328692"/>
            </a:xfrm>
            <a:custGeom>
              <a:rect b="b" l="l" r="r" t="t"/>
              <a:pathLst>
                <a:path extrusionOk="0" h="328692" w="201012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2011725" y="4252365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2116256" y="4345803"/>
              <a:ext cx="122876" cy="95119"/>
            </a:xfrm>
            <a:custGeom>
              <a:rect b="b" l="l" r="r" t="t"/>
              <a:pathLst>
                <a:path extrusionOk="0" h="95119" w="122876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2116272" y="4377142"/>
              <a:ext cx="122242" cy="63751"/>
            </a:xfrm>
            <a:custGeom>
              <a:rect b="b" l="l" r="r" t="t"/>
              <a:pathLst>
                <a:path extrusionOk="0" h="63751" w="122242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2242069" y="4298215"/>
              <a:ext cx="122771" cy="91654"/>
            </a:xfrm>
            <a:custGeom>
              <a:rect b="b" l="l" r="r" t="t"/>
              <a:pathLst>
                <a:path extrusionOk="0" h="91654" w="122771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2242300" y="4327803"/>
              <a:ext cx="122230" cy="63800"/>
            </a:xfrm>
            <a:custGeom>
              <a:rect b="b" l="l" r="r" t="t"/>
              <a:pathLst>
                <a:path extrusionOk="0" h="63800" w="12223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2122246" y="3749635"/>
              <a:ext cx="211613" cy="606004"/>
            </a:xfrm>
            <a:custGeom>
              <a:rect b="b" l="l" r="r" t="t"/>
              <a:pathLst>
                <a:path extrusionOk="0" h="606004" w="211613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2150411" y="3371683"/>
              <a:ext cx="135319" cy="132132"/>
            </a:xfrm>
            <a:custGeom>
              <a:rect b="b" l="l" r="r" t="t"/>
              <a:pathLst>
                <a:path extrusionOk="0" h="132132" w="135319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2307535" y="3402925"/>
              <a:ext cx="192267" cy="377666"/>
            </a:xfrm>
            <a:custGeom>
              <a:rect b="b" l="l" r="r" t="t"/>
              <a:pathLst>
                <a:path extrusionOk="0" h="377666" w="192267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2114600" y="3389774"/>
              <a:ext cx="219367" cy="442443"/>
            </a:xfrm>
            <a:custGeom>
              <a:rect b="b" l="l" r="r" t="t"/>
              <a:pathLst>
                <a:path extrusionOk="0" h="442443" w="219367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2145213" y="3235029"/>
              <a:ext cx="146094" cy="177613"/>
            </a:xfrm>
            <a:custGeom>
              <a:rect b="b" l="l" r="r" t="t"/>
              <a:pathLst>
                <a:path extrusionOk="0" h="177613" w="146094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2131725" y="3219615"/>
              <a:ext cx="154031" cy="152067"/>
            </a:xfrm>
            <a:custGeom>
              <a:rect b="b" l="l" r="r" t="t"/>
              <a:pathLst>
                <a:path extrusionOk="0" h="152067" w="154031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2103052" y="3477411"/>
              <a:ext cx="196972" cy="338613"/>
            </a:xfrm>
            <a:custGeom>
              <a:rect b="b" l="l" r="r" t="t"/>
              <a:pathLst>
                <a:path extrusionOk="0" h="338613" w="196972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2312810" y="3580852"/>
              <a:ext cx="228028" cy="306609"/>
            </a:xfrm>
            <a:custGeom>
              <a:rect b="b" l="l" r="r" t="t"/>
              <a:pathLst>
                <a:path extrusionOk="0" h="306609" w="228028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2273486" y="3773067"/>
              <a:ext cx="115992" cy="56976"/>
            </a:xfrm>
            <a:custGeom>
              <a:rect b="b" l="l" r="r" t="t"/>
              <a:pathLst>
                <a:path extrusionOk="0" h="56976" w="115992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2440714" y="3737029"/>
              <a:ext cx="71478" cy="59099"/>
            </a:xfrm>
            <a:custGeom>
              <a:rect b="b" l="l" r="r" t="t"/>
              <a:pathLst>
                <a:path extrusionOk="0" h="59099" w="71478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2285854" y="3390448"/>
              <a:ext cx="70866" cy="103155"/>
            </a:xfrm>
            <a:custGeom>
              <a:rect b="b" l="l" r="r" t="t"/>
              <a:pathLst>
                <a:path extrusionOk="0" h="103155" w="70866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2088637" y="3460502"/>
              <a:ext cx="85975" cy="128318"/>
            </a:xfrm>
            <a:custGeom>
              <a:rect b="b" l="l" r="r" t="t"/>
              <a:pathLst>
                <a:path extrusionOk="0" h="128318" w="85975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813163" y="609565"/>
              <a:ext cx="169617" cy="33321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828467" y="1392196"/>
              <a:ext cx="116692" cy="90410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829505" y="1421916"/>
              <a:ext cx="116196" cy="60608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688430" y="1310886"/>
              <a:ext cx="116665" cy="87067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688726" y="1338477"/>
              <a:ext cx="116135" cy="60608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717732" y="910305"/>
              <a:ext cx="408631" cy="493987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963696" y="579048"/>
              <a:ext cx="128556" cy="125075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918440" y="596574"/>
              <a:ext cx="208599" cy="407146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958560" y="449309"/>
              <a:ext cx="138537" cy="168686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963736" y="434568"/>
              <a:ext cx="146199" cy="144480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4896275" y="596956"/>
              <a:ext cx="67341" cy="98012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5434686" y="3650290"/>
              <a:ext cx="676058" cy="390429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5472633" y="3576375"/>
              <a:ext cx="587572" cy="226763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5434724" y="3741253"/>
              <a:ext cx="51339" cy="103346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065565" y="3741825"/>
              <a:ext cx="45148" cy="102774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5494446" y="3630573"/>
              <a:ext cx="562737" cy="32480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5460441" y="3803737"/>
              <a:ext cx="614737" cy="220544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434724" y="3551706"/>
              <a:ext cx="675989" cy="390489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5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382050" y="3902892"/>
              <a:ext cx="186213" cy="107537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425961" y="3928134"/>
              <a:ext cx="142303" cy="132873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023720" y="3961462"/>
              <a:ext cx="431291" cy="317858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5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5833536" y="4556308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6124048" y="3784878"/>
              <a:ext cx="99113" cy="215741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6137955" y="3696137"/>
              <a:ext cx="71246" cy="137090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5898535" y="4644969"/>
              <a:ext cx="153698" cy="86203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5898544" y="4659654"/>
              <a:ext cx="151113" cy="71804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6010930" y="4594540"/>
              <a:ext cx="153698" cy="86245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6010940" y="4609266"/>
              <a:ext cx="151113" cy="71804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5939834" y="4034528"/>
              <a:ext cx="224738" cy="6344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5972635" y="3514319"/>
              <a:ext cx="163123" cy="261076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5938247" y="3698937"/>
              <a:ext cx="250857" cy="415389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5692823" y="3751153"/>
              <a:ext cx="318504" cy="248122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5925738" y="3745773"/>
              <a:ext cx="96916" cy="141862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5972396" y="3502859"/>
              <a:ext cx="158142" cy="174304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3" name="Google Shape;1133;p25"/>
            <p:cNvGrpSpPr/>
            <p:nvPr/>
          </p:nvGrpSpPr>
          <p:grpSpPr>
            <a:xfrm>
              <a:off x="3871486" y="368362"/>
              <a:ext cx="330893" cy="250785"/>
              <a:chOff x="6621095" y="1452181"/>
              <a:chExt cx="330893" cy="250785"/>
            </a:xfrm>
          </p:grpSpPr>
          <p:sp>
            <p:nvSpPr>
              <p:cNvPr id="1134" name="Google Shape;1134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25"/>
            <p:cNvGrpSpPr/>
            <p:nvPr/>
          </p:nvGrpSpPr>
          <p:grpSpPr>
            <a:xfrm>
              <a:off x="4704106" y="852569"/>
              <a:ext cx="330893" cy="250785"/>
              <a:chOff x="6621095" y="1452181"/>
              <a:chExt cx="330893" cy="250785"/>
            </a:xfrm>
          </p:grpSpPr>
          <p:sp>
            <p:nvSpPr>
              <p:cNvPr id="1140" name="Google Shape;1140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5" name="Google Shape;1145;p25"/>
            <p:cNvSpPr/>
            <p:nvPr/>
          </p:nvSpPr>
          <p:spPr>
            <a:xfrm>
              <a:off x="5005135" y="663654"/>
              <a:ext cx="157949" cy="441664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5078203" y="660182"/>
              <a:ext cx="90963" cy="123358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7" name="Google Shape;1147;p25"/>
            <p:cNvGrpSpPr/>
            <p:nvPr/>
          </p:nvGrpSpPr>
          <p:grpSpPr>
            <a:xfrm flipH="1">
              <a:off x="2446567" y="1414370"/>
              <a:ext cx="298962" cy="226660"/>
              <a:chOff x="6621095" y="1452181"/>
              <a:chExt cx="330893" cy="250785"/>
            </a:xfrm>
          </p:grpSpPr>
          <p:sp>
            <p:nvSpPr>
              <p:cNvPr id="1148" name="Google Shape;1148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3" name="Google Shape;1153;p25"/>
            <p:cNvSpPr/>
            <p:nvPr/>
          </p:nvSpPr>
          <p:spPr>
            <a:xfrm>
              <a:off x="2329846" y="1241863"/>
              <a:ext cx="143174" cy="402337"/>
            </a:xfrm>
            <a:custGeom>
              <a:rect b="b" l="l" r="r" t="t"/>
              <a:pathLst>
                <a:path extrusionOk="0" h="402337" w="143174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2323859" y="1237315"/>
              <a:ext cx="82772" cy="112806"/>
            </a:xfrm>
            <a:custGeom>
              <a:rect b="b" l="l" r="r" t="t"/>
              <a:pathLst>
                <a:path extrusionOk="0" h="112806" w="82772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25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1156" name="Google Shape;1156;p25"/>
            <p:cNvSpPr/>
            <p:nvPr/>
          </p:nvSpPr>
          <p:spPr>
            <a:xfrm>
              <a:off x="2152750" y="2957607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2318956" y="3109336"/>
              <a:ext cx="225716" cy="175248"/>
            </a:xfrm>
            <a:custGeom>
              <a:rect b="b" l="l" r="r" t="t"/>
              <a:pathLst>
                <a:path extrusionOk="0" h="175248" w="225716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2319304" y="3166967"/>
              <a:ext cx="224715" cy="117585"/>
            </a:xfrm>
            <a:custGeom>
              <a:rect b="b" l="l" r="r" t="t"/>
              <a:pathLst>
                <a:path extrusionOk="0" h="117585" w="22471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2550431" y="3021675"/>
              <a:ext cx="225586" cy="168802"/>
            </a:xfrm>
            <a:custGeom>
              <a:rect b="b" l="l" r="r" t="t"/>
              <a:pathLst>
                <a:path extrusionOk="0" h="168802" w="225586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2551534" y="3076575"/>
              <a:ext cx="224758" cy="117584"/>
            </a:xfrm>
            <a:custGeom>
              <a:rect b="b" l="l" r="r" t="t"/>
              <a:pathLst>
                <a:path extrusionOk="0" h="117584" w="224758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2330724" y="2010537"/>
              <a:ext cx="387976" cy="1115665"/>
            </a:xfrm>
            <a:custGeom>
              <a:rect b="b" l="l" r="r" t="t"/>
              <a:pathLst>
                <a:path extrusionOk="0" h="1115665" w="387976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2382705" y="1314450"/>
              <a:ext cx="248692" cy="242377"/>
            </a:xfrm>
            <a:custGeom>
              <a:rect b="b" l="l" r="r" t="t"/>
              <a:pathLst>
                <a:path extrusionOk="0" h="242377" w="248692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2671394" y="1371981"/>
              <a:ext cx="353519" cy="695039"/>
            </a:xfrm>
            <a:custGeom>
              <a:rect b="b" l="l" r="r" t="t"/>
              <a:pathLst>
                <a:path extrusionOk="0" h="695039" w="35351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2315965" y="1348763"/>
              <a:ext cx="403432" cy="814679"/>
            </a:xfrm>
            <a:custGeom>
              <a:rect b="b" l="l" r="r" t="t"/>
              <a:pathLst>
                <a:path extrusionOk="0" h="814679" w="403432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2373403" y="1062776"/>
              <a:ext cx="268166" cy="327122"/>
            </a:xfrm>
            <a:custGeom>
              <a:rect b="b" l="l" r="r" t="t"/>
              <a:pathLst>
                <a:path extrusionOk="0" h="327122" w="268166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2348404" y="1033740"/>
              <a:ext cx="282986" cy="280709"/>
            </a:xfrm>
            <a:custGeom>
              <a:rect b="b" l="l" r="r" t="t"/>
              <a:pathLst>
                <a:path extrusionOk="0" h="280709" w="282986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2295460" y="1509426"/>
              <a:ext cx="362138" cy="623316"/>
            </a:xfrm>
            <a:custGeom>
              <a:rect b="b" l="l" r="r" t="t"/>
              <a:pathLst>
                <a:path extrusionOk="0" h="623316" w="362138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2681160" y="1699641"/>
              <a:ext cx="419212" cy="565118"/>
            </a:xfrm>
            <a:custGeom>
              <a:rect b="b" l="l" r="r" t="t"/>
              <a:pathLst>
                <a:path extrusionOk="0" h="565118" w="419212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2608827" y="2053875"/>
              <a:ext cx="212446" cy="104783"/>
            </a:xfrm>
            <a:custGeom>
              <a:rect b="b" l="l" r="r" t="t"/>
              <a:pathLst>
                <a:path extrusionOk="0" h="104783" w="212446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2916099" y="1987646"/>
              <a:ext cx="131568" cy="109091"/>
            </a:xfrm>
            <a:custGeom>
              <a:rect b="b" l="l" r="r" t="t"/>
              <a:pathLst>
                <a:path extrusionOk="0" h="109091" w="131568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2631550" y="1349025"/>
              <a:ext cx="130391" cy="190023"/>
            </a:xfrm>
            <a:custGeom>
              <a:rect b="b" l="l" r="r" t="t"/>
              <a:pathLst>
                <a:path extrusionOk="0" h="190023" w="130391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2269458" y="1478036"/>
              <a:ext cx="157611" cy="236452"/>
            </a:xfrm>
            <a:custGeom>
              <a:rect b="b" l="l" r="r" t="t"/>
              <a:pathLst>
                <a:path extrusionOk="0" h="236452" w="157611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098756" y="3983831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4017202" y="4508754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5609182" y="3535680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3115863" y="3050952"/>
              <a:ext cx="67191" cy="975240"/>
            </a:xfrm>
            <a:custGeom>
              <a:rect b="b" l="l" r="r" t="t"/>
              <a:pathLst>
                <a:path extrusionOk="0" h="975240" w="67191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4036495" y="3422808"/>
              <a:ext cx="59588" cy="1128783"/>
            </a:xfrm>
            <a:custGeom>
              <a:rect b="b" l="l" r="r" t="t"/>
              <a:pathLst>
                <a:path extrusionOk="0" h="1128783" w="59588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5628379" y="2652522"/>
              <a:ext cx="59588" cy="923996"/>
            </a:xfrm>
            <a:custGeom>
              <a:rect b="b" l="l" r="r" t="t"/>
              <a:pathLst>
                <a:path extrusionOk="0" h="923996" w="59588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3056370" y="3054762"/>
              <a:ext cx="1009872" cy="652653"/>
            </a:xfrm>
            <a:custGeom>
              <a:rect b="b" l="l" r="r" t="t"/>
              <a:pathLst>
                <a:path extrusionOk="0" h="652653" w="1009872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3056084" y="2071592"/>
              <a:ext cx="2712855" cy="1569720"/>
            </a:xfrm>
            <a:custGeom>
              <a:rect b="b" l="l" r="r" t="t"/>
              <a:pathLst>
                <a:path extrusionOk="0" h="1569720" w="2712855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4066242" y="2653855"/>
              <a:ext cx="1702888" cy="1053560"/>
            </a:xfrm>
            <a:custGeom>
              <a:rect b="b" l="l" r="r" t="t"/>
              <a:pathLst>
                <a:path extrusionOk="0" h="1053560" w="1702888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763535" y="2360390"/>
              <a:ext cx="519572" cy="326898"/>
            </a:xfrm>
            <a:custGeom>
              <a:rect b="b" l="l" r="r" t="t"/>
              <a:pathLst>
                <a:path extrusionOk="0" h="326898" w="519572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4668877" y="2346674"/>
              <a:ext cx="551219" cy="318992"/>
            </a:xfrm>
            <a:custGeom>
              <a:rect b="b" l="l" r="r" t="t"/>
              <a:pathLst>
                <a:path extrusionOk="0" h="318992" w="551219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4743291" y="2531554"/>
              <a:ext cx="161184" cy="93249"/>
            </a:xfrm>
            <a:custGeom>
              <a:rect b="b" l="l" r="r" t="t"/>
              <a:pathLst>
                <a:path extrusionOk="0" h="93249" w="161184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4789955" y="2504598"/>
              <a:ext cx="161089" cy="93249"/>
            </a:xfrm>
            <a:custGeom>
              <a:rect b="b" l="l" r="r" t="t"/>
              <a:pathLst>
                <a:path extrusionOk="0" h="93249" w="16108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4834813" y="2478690"/>
              <a:ext cx="161089" cy="93154"/>
            </a:xfrm>
            <a:custGeom>
              <a:rect b="b" l="l" r="r" t="t"/>
              <a:pathLst>
                <a:path extrusionOk="0" h="93154" w="161089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998753" y="2451734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5043611" y="2425731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912649" y="2469832"/>
              <a:ext cx="307447" cy="180974"/>
            </a:xfrm>
            <a:custGeom>
              <a:rect b="b" l="l" r="r" t="t"/>
              <a:pathLst>
                <a:path extrusionOk="0" h="180974" w="307447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894497" y="284121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4901418" y="2763964"/>
              <a:ext cx="147800" cy="156591"/>
            </a:xfrm>
            <a:custGeom>
              <a:rect b="b" l="l" r="r" t="t"/>
              <a:pathLst>
                <a:path extrusionOk="0" h="156591" w="14780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4901720" y="272129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4913314" y="2732891"/>
              <a:ext cx="124214" cy="61955"/>
            </a:xfrm>
            <a:custGeom>
              <a:rect b="b" l="l" r="r" t="t"/>
              <a:pathLst>
                <a:path extrusionOk="0" h="61955" w="124214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4922818" y="2733153"/>
              <a:ext cx="114710" cy="61622"/>
            </a:xfrm>
            <a:custGeom>
              <a:rect b="b" l="l" r="r" t="t"/>
              <a:pathLst>
                <a:path extrusionOk="0" h="61622" w="11471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5015195" y="2807589"/>
              <a:ext cx="42215" cy="98678"/>
            </a:xfrm>
            <a:custGeom>
              <a:rect b="b" l="l" r="r" t="t"/>
              <a:pathLst>
                <a:path extrusionOk="0" h="98678" w="42215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5015195" y="2812256"/>
              <a:ext cx="34783" cy="94465"/>
            </a:xfrm>
            <a:custGeom>
              <a:rect b="b" l="l" r="r" t="t"/>
              <a:pathLst>
                <a:path extrusionOk="0" h="94465" w="34783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3439562" y="299475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3446488" y="2917507"/>
              <a:ext cx="147795" cy="156591"/>
            </a:xfrm>
            <a:custGeom>
              <a:rect b="b" l="l" r="r" t="t"/>
              <a:pathLst>
                <a:path extrusionOk="0" h="156591" w="147795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46785" y="287483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458475" y="2886430"/>
              <a:ext cx="124119" cy="61959"/>
            </a:xfrm>
            <a:custGeom>
              <a:rect b="b" l="l" r="r" t="t"/>
              <a:pathLst>
                <a:path extrusionOk="0" h="61959" w="12411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3467883" y="2886601"/>
              <a:ext cx="114710" cy="61717"/>
            </a:xfrm>
            <a:custGeom>
              <a:rect b="b" l="l" r="r" t="t"/>
              <a:pathLst>
                <a:path extrusionOk="0" h="61717" w="11471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3559880" y="2961132"/>
              <a:ext cx="42223" cy="98678"/>
            </a:xfrm>
            <a:custGeom>
              <a:rect b="b" l="l" r="r" t="t"/>
              <a:pathLst>
                <a:path extrusionOk="0" h="98678" w="42223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3560165" y="2965989"/>
              <a:ext cx="34688" cy="94398"/>
            </a:xfrm>
            <a:custGeom>
              <a:rect b="b" l="l" r="r" t="t"/>
              <a:pathLst>
                <a:path extrusionOk="0" h="94398" w="3468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618400" y="4515040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6158405" y="3069812"/>
              <a:ext cx="186021" cy="406050"/>
            </a:xfrm>
            <a:custGeom>
              <a:rect b="b" l="l" r="r" t="t"/>
              <a:pathLst>
                <a:path extrusionOk="0" h="406050" w="186021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6184541" y="2902850"/>
              <a:ext cx="133813" cy="257894"/>
            </a:xfrm>
            <a:custGeom>
              <a:rect b="b" l="l" r="r" t="t"/>
              <a:pathLst>
                <a:path extrusionOk="0" h="257894" w="133813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5735029" y="4688404"/>
              <a:ext cx="288490" cy="162715"/>
            </a:xfrm>
            <a:custGeom>
              <a:rect b="b" l="l" r="r" t="t"/>
              <a:pathLst>
                <a:path extrusionOk="0" h="162715" w="28849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5735111" y="4715446"/>
              <a:ext cx="283683" cy="135768"/>
            </a:xfrm>
            <a:custGeom>
              <a:rect b="b" l="l" r="r" t="t"/>
              <a:pathLst>
                <a:path extrusionOk="0" h="135768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5946488" y="4593442"/>
              <a:ext cx="288134" cy="162731"/>
            </a:xfrm>
            <a:custGeom>
              <a:rect b="b" l="l" r="r" t="t"/>
              <a:pathLst>
                <a:path extrusionOk="0" h="162731" w="288134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5946095" y="4620482"/>
              <a:ext cx="283683" cy="135691"/>
            </a:xfrm>
            <a:custGeom>
              <a:rect b="b" l="l" r="r" t="t"/>
              <a:pathLst>
                <a:path extrusionOk="0" h="135691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5812467" y="3540156"/>
              <a:ext cx="422006" cy="1193603"/>
            </a:xfrm>
            <a:custGeom>
              <a:rect b="b" l="l" r="r" t="t"/>
              <a:pathLst>
                <a:path extrusionOk="0" h="1193603" w="422006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5874419" y="2560474"/>
              <a:ext cx="305952" cy="491697"/>
            </a:xfrm>
            <a:custGeom>
              <a:rect b="b" l="l" r="r" t="t"/>
              <a:pathLst>
                <a:path extrusionOk="0" h="491697" w="305952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5809360" y="2908700"/>
              <a:ext cx="471048" cy="781597"/>
            </a:xfrm>
            <a:custGeom>
              <a:rect b="b" l="l" r="r" t="t"/>
              <a:pathLst>
                <a:path extrusionOk="0" h="781597" w="471048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5348856" y="3006224"/>
              <a:ext cx="597933" cy="466333"/>
            </a:xfrm>
            <a:custGeom>
              <a:rect b="b" l="l" r="r" t="t"/>
              <a:pathLst>
                <a:path extrusionOk="0" h="466333" w="5979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5786047" y="2996305"/>
              <a:ext cx="182011" cy="266828"/>
            </a:xfrm>
            <a:custGeom>
              <a:rect b="b" l="l" r="r" t="t"/>
              <a:pathLst>
                <a:path extrusionOk="0" h="266828" w="182011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5873666" y="2538911"/>
              <a:ext cx="296973" cy="328330"/>
            </a:xfrm>
            <a:custGeom>
              <a:rect b="b" l="l" r="r" t="t"/>
              <a:pathLst>
                <a:path extrusionOk="0" h="328330" w="296973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4255557" y="1955958"/>
              <a:ext cx="334153" cy="334898"/>
            </a:xfrm>
            <a:custGeom>
              <a:rect b="b" l="l" r="r" t="t"/>
              <a:pathLst>
                <a:path extrusionOk="0" h="334898" w="334153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4197204" y="1948719"/>
              <a:ext cx="450859" cy="225075"/>
            </a:xfrm>
            <a:custGeom>
              <a:rect b="b" l="l" r="r" t="t"/>
              <a:pathLst>
                <a:path extrusionOk="0" h="225075" w="450859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4129822" y="1856041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4129822" y="1818703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4066052" y="1720024"/>
              <a:ext cx="713163" cy="355663"/>
            </a:xfrm>
            <a:custGeom>
              <a:rect b="b" l="l" r="r" t="t"/>
              <a:pathLst>
                <a:path extrusionOk="0" h="355663" w="7131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066052" y="1674590"/>
              <a:ext cx="713163" cy="355568"/>
            </a:xfrm>
            <a:custGeom>
              <a:rect b="b" l="l" r="r" t="t"/>
              <a:pathLst>
                <a:path extrusionOk="0" h="355568" w="713163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4013211" y="1574958"/>
              <a:ext cx="818751" cy="408241"/>
            </a:xfrm>
            <a:custGeom>
              <a:rect b="b" l="l" r="r" t="t"/>
              <a:pathLst>
                <a:path extrusionOk="0" h="408241" w="81875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4013211" y="1522666"/>
              <a:ext cx="818751" cy="408336"/>
            </a:xfrm>
            <a:custGeom>
              <a:rect b="b" l="l" r="r" t="t"/>
              <a:pathLst>
                <a:path extrusionOk="0" h="408336" w="818751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3962270" y="1359312"/>
              <a:ext cx="920726" cy="532828"/>
            </a:xfrm>
            <a:custGeom>
              <a:rect b="b" l="l" r="r" t="t"/>
              <a:pathLst>
                <a:path extrusionOk="0" h="532828" w="920726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4264396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4543522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4264396" y="901827"/>
              <a:ext cx="319897" cy="108775"/>
            </a:xfrm>
            <a:custGeom>
              <a:rect b="b" l="l" r="r" t="t"/>
              <a:pathLst>
                <a:path extrusionOk="0" h="108775" w="319897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3749667" y="190500"/>
              <a:ext cx="1343462" cy="1451800"/>
            </a:xfrm>
            <a:custGeom>
              <a:rect b="b" l="l" r="r" t="t"/>
              <a:pathLst>
                <a:path extrusionOk="0" h="1451800" w="1343462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0" name="Google Shape;1230;p25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231" name="Google Shape;1231;p25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rect b="b" l="l" r="r" t="t"/>
                <a:pathLst>
                  <a:path extrusionOk="0" h="100744" w="177232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rect b="b" l="l" r="r" t="t"/>
                <a:pathLst>
                  <a:path extrusionOk="0" h="109857" w="155883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rect b="b" l="l" r="r" t="t"/>
                <a:pathLst>
                  <a:path extrusionOk="0" h="73375" w="192169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rect b="b" l="l" r="r" t="t"/>
                <a:pathLst>
                  <a:path extrusionOk="0" h="127583" w="15613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rect b="b" l="l" r="r" t="t"/>
                <a:pathLst>
                  <a:path extrusionOk="0" h="62054" w="73778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rect b="b" l="l" r="r" t="t"/>
                <a:pathLst>
                  <a:path extrusionOk="0" h="128783" w="18351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rect b="b" l="l" r="r" t="t"/>
                <a:pathLst>
                  <a:path extrusionOk="0" h="49275" w="64221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rect b="b" l="l" r="r" t="t"/>
                <a:pathLst>
                  <a:path extrusionOk="0" h="51616" w="68642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rect b="b" l="l" r="r" t="t"/>
                <a:pathLst>
                  <a:path extrusionOk="0" h="61619" w="68187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0" name="Google Shape;1240;p25"/>
            <p:cNvGrpSpPr/>
            <p:nvPr/>
          </p:nvGrpSpPr>
          <p:grpSpPr>
            <a:xfrm flipH="1">
              <a:off x="3829269" y="2465054"/>
              <a:ext cx="683693" cy="518573"/>
              <a:chOff x="6621095" y="1452181"/>
              <a:chExt cx="330893" cy="250785"/>
            </a:xfrm>
          </p:grpSpPr>
          <p:sp>
            <p:nvSpPr>
              <p:cNvPr id="1241" name="Google Shape;1241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6" name="Google Shape;1246;p25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5777153" y="2115925"/>
              <a:ext cx="669353" cy="387341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5964040" y="276791"/>
              <a:ext cx="375852" cy="551229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5952425" y="673402"/>
              <a:ext cx="70057" cy="407712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992903" y="271657"/>
              <a:ext cx="179035" cy="222681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6027515" y="513497"/>
              <a:ext cx="222025" cy="248990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963282" y="594790"/>
              <a:ext cx="323371" cy="372912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6020709" y="289521"/>
              <a:ext cx="238064" cy="294179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6029967" y="288305"/>
              <a:ext cx="239492" cy="22517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6069645" y="2237688"/>
              <a:ext cx="188076" cy="143860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6070415" y="2283614"/>
              <a:ext cx="187263" cy="97891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5927157" y="2205996"/>
              <a:ext cx="172547" cy="13369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5927737" y="2249998"/>
              <a:ext cx="171800" cy="89748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955035" y="963103"/>
              <a:ext cx="368082" cy="128814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939457" y="937334"/>
              <a:ext cx="391797" cy="856741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5733626" y="681017"/>
              <a:ext cx="564393" cy="49234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6171801" y="649512"/>
              <a:ext cx="135912" cy="159574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5953447" y="594810"/>
              <a:ext cx="109819" cy="11544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25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1265" name="Google Shape;1265;p25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266" name="Google Shape;1266;p25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rect b="b" l="l" r="r" t="t"/>
                <a:pathLst>
                  <a:path extrusionOk="0" h="366117" w="632693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rect b="b" l="l" r="r" t="t"/>
                <a:pathLst>
                  <a:path extrusionOk="0" h="184784" w="295357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rect b="b" l="l" r="r" t="t"/>
                <a:pathLst>
                  <a:path extrusionOk="0" h="185070" w="295352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5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284" name="Google Shape;1284;p25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rect b="b" l="l" r="r" t="t"/>
                <a:pathLst>
                  <a:path extrusionOk="0" h="366093" w="632721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rect b="b" l="l" r="r" t="t"/>
                <a:pathLst>
                  <a:path extrusionOk="0" h="344185" w="631526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rect b="b" l="l" r="r" t="t"/>
                <a:pathLst>
                  <a:path extrusionOk="0" h="184880" w="295065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5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5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5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25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rect b="b" l="l" r="r" t="t"/>
                <a:pathLst>
                  <a:path extrusionOk="0" h="184594" w="295065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0" name="Google Shape;1300;p25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301" name="Google Shape;1301;p25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5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rect b="b" l="l" r="r" t="t"/>
                <a:pathLst>
                  <a:path extrusionOk="0" h="366117" w="632609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rect b="b" l="l" r="r" t="t"/>
                <a:pathLst>
                  <a:path extrusionOk="0" h="344209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rect b="b" l="l" r="r" t="t"/>
                <a:pathLst>
                  <a:path extrusionOk="0" h="184784" w="294752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rect b="b" l="l" r="r" t="t"/>
                <a:pathLst>
                  <a:path extrusionOk="0" h="25621" w="19007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5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5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5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rect b="b" l="l" r="r" t="t"/>
                <a:pathLst>
                  <a:path extrusionOk="0" h="24479" w="2737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rect b="b" l="l" r="r" t="t"/>
                <a:pathLst>
                  <a:path extrusionOk="0" h="30480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rect b="b" l="l" r="r" t="t"/>
                <a:pathLst>
                  <a:path extrusionOk="0" h="184689" w="294568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5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318" name="Google Shape;1318;p25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25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5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5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rect b="b" l="l" r="r" t="t"/>
                <a:pathLst>
                  <a:path extrusionOk="0" h="366117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rect b="b" l="l" r="r" t="t"/>
                <a:pathLst>
                  <a:path extrusionOk="0" h="344209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rect b="b" l="l" r="r" t="t"/>
                <a:pathLst>
                  <a:path extrusionOk="0" h="184880" w="294525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5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5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rect b="b" l="l" r="r" t="t"/>
                <a:pathLst>
                  <a:path extrusionOk="0" h="33051" w="47423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5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5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5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5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5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rect b="b" l="l" r="r" t="t"/>
                <a:pathLst>
                  <a:path extrusionOk="0" h="184499" w="294519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25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335" name="Google Shape;1335;p25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5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5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rect b="b" l="l" r="r" t="t"/>
                <a:pathLst>
                  <a:path extrusionOk="0" h="157162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5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5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rect b="b" l="l" r="r" t="t"/>
                <a:pathLst>
                  <a:path extrusionOk="0" h="366022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5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rect b="b" l="l" r="r" t="t"/>
                <a:pathLst>
                  <a:path extrusionOk="0" h="344114" w="631526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5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rect b="b" l="l" r="r" t="t"/>
                <a:pathLst>
                  <a:path extrusionOk="0" h="184975" w="294875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5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5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5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5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5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5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5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5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5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rect b="b" l="l" r="r" t="t"/>
                <a:pathLst>
                  <a:path extrusionOk="0" h="185547" w="295161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25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352" name="Google Shape;1352;p25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5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5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rect b="b" l="l" r="r" t="t"/>
                <a:pathLst>
                  <a:path extrusionOk="0" h="366093" w="632686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rect b="b" l="l" r="r" t="t"/>
                <a:pathLst>
                  <a:path extrusionOk="0" h="344114" w="631526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rect b="b" l="l" r="r" t="t"/>
                <a:pathLst>
                  <a:path extrusionOk="0" h="184403" w="295161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5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5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5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rect b="b" l="l" r="r" t="t"/>
                <a:pathLst>
                  <a:path extrusionOk="0" h="30194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rect b="b" l="l" r="r" t="t"/>
                <a:pathLst>
                  <a:path extrusionOk="0" h="185451" w="294875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8" name="Google Shape;1368;p25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369" name="Google Shape;1369;p25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5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5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5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rect b="b" l="l" r="r" t="t"/>
                <a:pathLst>
                  <a:path extrusionOk="0" h="185070" w="29481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5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5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rect b="b" l="l" r="r" t="t"/>
                <a:pathLst>
                  <a:path extrusionOk="0" h="33051" w="47423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rect b="b" l="l" r="r" t="t"/>
                <a:pathLst>
                  <a:path extrusionOk="0" h="38957" w="58448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5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rect b="b" l="l" r="r" t="t"/>
                <a:pathLst>
                  <a:path extrusionOk="0" h="184499" w="294804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5" name="Google Shape;1385;p25"/>
            <p:cNvSpPr/>
            <p:nvPr/>
          </p:nvSpPr>
          <p:spPr>
            <a:xfrm>
              <a:off x="3754828" y="4396898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4924079" y="3753008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3741903" y="3161886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2152775" y="4481289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5481476" y="4556632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0" name="Google Shape;1390;p25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91" name="Google Shape;1391;p25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5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5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5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5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5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5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rect b="b" l="l" r="r" t="t"/>
                <a:pathLst>
                  <a:path extrusionOk="0" h="185070" w="294875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5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5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5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5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5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5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5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5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rect b="b" l="l" r="r" t="t"/>
                <a:pathLst>
                  <a:path extrusionOk="0" h="30289" w="30412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5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rect b="b" l="l" r="r" t="t"/>
                <a:pathLst>
                  <a:path extrusionOk="0" h="185547" w="294881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25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408" name="Google Shape;1408;p25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5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5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5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5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5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5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rect b="b" l="l" r="r" t="t"/>
                <a:pathLst>
                  <a:path extrusionOk="0" h="185547" w="294875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5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5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5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5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5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rect b="b" l="l" r="r" t="t"/>
                <a:pathLst>
                  <a:path extrusionOk="0" h="38957" w="58828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25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5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5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rect b="b" l="l" r="r" t="t"/>
                <a:pathLst>
                  <a:path extrusionOk="0" h="30289" w="30412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5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rect b="b" l="l" r="r" t="t"/>
                <a:pathLst>
                  <a:path extrusionOk="0" h="185547" w="294881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5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425" name="Google Shape;1425;p25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5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5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5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5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5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5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rect b="b" l="l" r="r" t="t"/>
                <a:pathLst>
                  <a:path extrusionOk="0" h="184880" w="294341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5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5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5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5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5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rect b="b" l="l" r="r" t="t"/>
                <a:pathLst>
                  <a:path extrusionOk="0" h="38957" w="58828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25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25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5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rect b="b" l="l" r="r" t="t"/>
                <a:pathLst>
                  <a:path extrusionOk="0" h="30289" w="30317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5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rect b="b" l="l" r="r" t="t"/>
                <a:pathLst>
                  <a:path extrusionOk="0" h="185451" w="294911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1" name="Google Shape;1441;p25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442" name="Google Shape;1442;p25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5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5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5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5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rect b="b" l="l" r="r" t="t"/>
                <a:pathLst>
                  <a:path extrusionOk="0" h="366093" w="632609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5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5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rect b="b" l="l" r="r" t="t"/>
                <a:pathLst>
                  <a:path extrusionOk="0" h="185451" w="294651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5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rect b="b" l="l" r="r" t="t"/>
                <a:pathLst>
                  <a:path extrusionOk="0" h="25526" w="19482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5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5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5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5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25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25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5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rect b="b" l="l" r="r" t="t"/>
                <a:pathLst>
                  <a:path extrusionOk="0" h="30194" w="30317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5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rect b="b" l="l" r="r" t="t"/>
                <a:pathLst>
                  <a:path extrusionOk="0" h="185070" w="294657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25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459" name="Google Shape;1459;p25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5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5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5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5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5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5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rect b="b" l="l" r="r" t="t"/>
                <a:pathLst>
                  <a:path extrusionOk="0" h="184213" w="294875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5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5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rect b="b" l="l" r="r" t="t"/>
                <a:pathLst>
                  <a:path extrusionOk="0" h="19621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5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5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5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rect b="b" l="l" r="r" t="t"/>
                <a:pathLst>
                  <a:path extrusionOk="0" h="38862" w="58923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25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25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5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rect b="b" l="l" r="r" t="t"/>
                <a:pathLst>
                  <a:path extrusionOk="0" h="30289" w="30221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5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rect b="b" l="l" r="r" t="t"/>
                <a:pathLst>
                  <a:path extrusionOk="0" h="185546" w="294877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5" name="Google Shape;1475;p25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476" name="Google Shape;1476;p25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5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5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rect b="b" l="l" r="r" t="t"/>
                <a:pathLst>
                  <a:path extrusionOk="0" h="366021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5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rect b="b" l="l" r="r" t="t"/>
                <a:pathLst>
                  <a:path extrusionOk="0" h="185451" w="294899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5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5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5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5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rect b="b" l="l" r="r" t="t"/>
                <a:pathLst>
                  <a:path extrusionOk="0" h="30289" w="30317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rect b="b" l="l" r="r" t="t"/>
                <a:pathLst>
                  <a:path extrusionOk="0" h="184880" w="294341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2" name="Google Shape;1492;p25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93" name="Google Shape;1493;p25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rect b="b" l="l" r="r" t="t"/>
                <a:pathLst>
                  <a:path extrusionOk="0" h="366117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rect b="b" l="l" r="r" t="t"/>
                <a:pathLst>
                  <a:path extrusionOk="0" h="185832" w="294942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rect b="b" l="l" r="r" t="t"/>
                <a:pathLst>
                  <a:path extrusionOk="0" h="38957" w="58733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rect b="b" l="l" r="r" t="t"/>
                <a:pathLst>
                  <a:path extrusionOk="0" h="30289" w="30221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rect b="b" l="l" r="r" t="t"/>
                <a:pathLst>
                  <a:path extrusionOk="0" h="185546" w="294948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25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510" name="Google Shape;1510;p25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5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5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5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5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rect b="b" l="l" r="r" t="t"/>
                <a:pathLst>
                  <a:path extrusionOk="0" h="366093" w="632517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5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5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rect b="b" l="l" r="r" t="t"/>
                <a:pathLst>
                  <a:path extrusionOk="0" h="184784" w="295037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5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5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5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rect b="b" l="l" r="r" t="t"/>
                <a:pathLst>
                  <a:path extrusionOk="0" h="17335" w="31552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5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5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5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5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5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rect b="b" l="l" r="r" t="t"/>
                <a:pathLst>
                  <a:path extrusionOk="0" h="29908" w="29841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5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rect b="b" l="l" r="r" t="t"/>
                <a:pathLst>
                  <a:path extrusionOk="0" h="185547" w="295043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6" name="Google Shape;1526;p25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527" name="Google Shape;1527;p25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5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5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5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5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rect b="b" l="l" r="r" t="t"/>
                <a:pathLst>
                  <a:path extrusionOk="0" h="366117" w="632517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5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5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rect b="b" l="l" r="r" t="t"/>
                <a:pathLst>
                  <a:path extrusionOk="0" h="185261" w="295037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5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5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5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rect b="b" l="l" r="r" t="t"/>
                <a:pathLst>
                  <a:path extrusionOk="0" h="17335" w="31552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5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5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5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5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5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rect b="b" l="l" r="r" t="t"/>
                <a:pathLst>
                  <a:path extrusionOk="0" h="30480" w="29841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5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rect b="b" l="l" r="r" t="t"/>
                <a:pathLst>
                  <a:path extrusionOk="0" h="185166" w="295043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3" name="Google Shape;1543;p25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544" name="Google Shape;1544;p25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5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5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5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5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rect b="b" l="l" r="r" t="t"/>
                <a:pathLst>
                  <a:path extrusionOk="0" h="366093" w="632534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5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5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rect b="b" l="l" r="r" t="t"/>
                <a:pathLst>
                  <a:path extrusionOk="0" h="184784" w="295222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5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5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5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5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5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5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5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5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rect b="b" l="l" r="r" t="t"/>
                <a:pathLst>
                  <a:path extrusionOk="0" h="30194" w="29841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5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rect b="b" l="l" r="r" t="t"/>
                <a:pathLst>
                  <a:path extrusionOk="0" h="185261" w="295418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0" name="Google Shape;1560;p25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561" name="Google Shape;1561;p25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5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rect b="b" l="l" r="r" t="t"/>
                <a:pathLst>
                  <a:path extrusionOk="0" h="116586" w="87244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5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5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5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rect b="b" l="l" r="r" t="t"/>
                <a:pathLst>
                  <a:path extrusionOk="0" h="366022" w="632535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5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5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rect b="b" l="l" r="r" t="t"/>
                <a:pathLst>
                  <a:path extrusionOk="0" h="185261" w="294899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5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5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5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5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5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5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5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5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5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rect b="b" l="l" r="r" t="t"/>
                <a:pathLst>
                  <a:path extrusionOk="0" h="184784" w="294626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25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578" name="Google Shape;1578;p25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5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5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5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5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5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5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rect b="b" l="l" r="r" t="t"/>
                <a:pathLst>
                  <a:path extrusionOk="0" h="185737" w="294907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5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5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5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5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5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5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5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5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rect b="b" l="l" r="r" t="t"/>
                <a:pathLst>
                  <a:path extrusionOk="0" h="30099" w="29461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5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rect b="b" l="l" r="r" t="t"/>
                <a:pathLst>
                  <a:path extrusionOk="0" h="185356" w="294907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4" name="Google Shape;1594;p25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95" name="Google Shape;1595;p25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5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5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5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5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5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5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rect b="b" l="l" r="r" t="t"/>
                <a:pathLst>
                  <a:path extrusionOk="0" h="184784" w="295642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5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5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rect b="b" l="l" r="r" t="t"/>
                <a:pathLst>
                  <a:path extrusionOk="0" h="19811" w="42101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5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5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5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rect b="b" l="l" r="r" t="t"/>
                <a:pathLst>
                  <a:path extrusionOk="0" h="38861" w="58543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5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5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5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5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rect b="b" l="l" r="r" t="t"/>
                <a:pathLst>
                  <a:path extrusionOk="0" h="184880" w="295637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1" name="Google Shape;1611;p25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612" name="Google Shape;1612;p25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25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25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25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25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25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25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rect b="b" l="l" r="r" t="t"/>
                <a:pathLst>
                  <a:path extrusionOk="0" h="184784" w="295642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25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25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25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5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5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rect b="b" l="l" r="r" t="t"/>
                <a:pathLst>
                  <a:path extrusionOk="0" h="38861" w="58543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5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5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5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5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rect b="b" l="l" r="r" t="t"/>
                <a:pathLst>
                  <a:path extrusionOk="0" h="184403" w="295637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8" name="Google Shape;1628;p25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629" name="Google Shape;1629;p25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5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5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5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5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rect b="b" l="l" r="r" t="t"/>
                <a:pathLst>
                  <a:path extrusionOk="0" h="366093" w="632615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5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5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rect b="b" l="l" r="r" t="t"/>
                <a:pathLst>
                  <a:path extrusionOk="0" h="185547" w="295132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5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rect b="b" l="l" r="r" t="t"/>
                <a:pathLst>
                  <a:path extrusionOk="0" h="25431" w="19482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5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5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5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5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5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5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5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rect b="b" l="l" r="r" t="t"/>
                <a:pathLst>
                  <a:path extrusionOk="0" h="30289" w="29937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5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rect b="b" l="l" r="r" t="t"/>
                <a:pathLst>
                  <a:path extrusionOk="0" h="185546" w="295233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25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646" name="Google Shape;1646;p25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5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25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25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5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5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25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rect b="b" l="l" r="r" t="t"/>
                <a:pathLst>
                  <a:path extrusionOk="0" h="185547" w="295228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25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rect b="b" l="l" r="r" t="t"/>
                <a:pathLst>
                  <a:path extrusionOk="0" h="25526" w="19482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5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5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5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5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5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5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25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rect b="b" l="l" r="r" t="t"/>
                <a:pathLst>
                  <a:path extrusionOk="0" h="30289" w="29937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5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rect b="b" l="l" r="r" t="t"/>
                <a:pathLst>
                  <a:path extrusionOk="0" h="185547" w="295233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5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663" name="Google Shape;1663;p25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5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5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5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25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rect b="b" l="l" r="r" t="t"/>
                <a:pathLst>
                  <a:path extrusionOk="0" h="366093" w="632689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25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rect b="b" l="l" r="r" t="t"/>
                <a:pathLst>
                  <a:path extrusionOk="0" h="344186" w="631526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25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rect b="b" l="l" r="r" t="t"/>
                <a:pathLst>
                  <a:path extrusionOk="0" h="185451" w="29497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5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25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25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25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5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5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25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25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rect b="b" l="l" r="r" t="t"/>
                <a:pathLst>
                  <a:path extrusionOk="0" h="30194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5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rect b="b" l="l" r="r" t="t"/>
                <a:pathLst>
                  <a:path extrusionOk="0" h="185547" w="29497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25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680" name="Google Shape;1680;p25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5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rect b="b" l="l" r="r" t="t"/>
                <a:pathLst>
                  <a:path extrusionOk="0" h="116585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25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25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5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rect b="b" l="l" r="r" t="t"/>
                <a:pathLst>
                  <a:path extrusionOk="0" h="366021" w="632596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5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5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rect b="b" l="l" r="r" t="t"/>
                <a:pathLst>
                  <a:path extrusionOk="0" h="185070" w="294557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5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5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5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5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rect b="b" l="l" r="r" t="t"/>
                <a:pathLst>
                  <a:path extrusionOk="0" h="33147" w="47424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5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5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5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rect b="b" l="l" r="r" t="t"/>
                <a:pathLst>
                  <a:path extrusionOk="0" h="19526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25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rect b="b" l="l" r="r" t="t"/>
                <a:pathLst>
                  <a:path extrusionOk="0" h="30289" w="29842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25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rect b="b" l="l" r="r" t="t"/>
                <a:pathLst>
                  <a:path extrusionOk="0" h="185547" w="294657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6" name="Google Shape;1696;p25"/>
            <p:cNvSpPr/>
            <p:nvPr/>
          </p:nvSpPr>
          <p:spPr>
            <a:xfrm>
              <a:off x="2890886" y="2508793"/>
              <a:ext cx="205462" cy="301290"/>
            </a:xfrm>
            <a:custGeom>
              <a:rect b="b" l="l" r="r" t="t"/>
              <a:pathLst>
                <a:path extrusionOk="0" h="301290" w="205462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5"/>
            <p:cNvSpPr/>
            <p:nvPr/>
          </p:nvSpPr>
          <p:spPr>
            <a:xfrm>
              <a:off x="2906291" y="2506021"/>
              <a:ext cx="98213" cy="121997"/>
            </a:xfrm>
            <a:custGeom>
              <a:rect b="b" l="l" r="r" t="t"/>
              <a:pathLst>
                <a:path extrusionOk="0" h="121997" w="98213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5"/>
            <p:cNvSpPr/>
            <p:nvPr/>
          </p:nvSpPr>
          <p:spPr>
            <a:xfrm>
              <a:off x="2925684" y="2638202"/>
              <a:ext cx="121328" cy="136036"/>
            </a:xfrm>
            <a:custGeom>
              <a:rect b="b" l="l" r="r" t="t"/>
              <a:pathLst>
                <a:path extrusionOk="0" h="136036" w="121328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5"/>
            <p:cNvSpPr/>
            <p:nvPr/>
          </p:nvSpPr>
          <p:spPr>
            <a:xfrm>
              <a:off x="2718513" y="2692113"/>
              <a:ext cx="229495" cy="326875"/>
            </a:xfrm>
            <a:custGeom>
              <a:rect b="b" l="l" r="r" t="t"/>
              <a:pathLst>
                <a:path extrusionOk="0" h="326875" w="229495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2890388" y="2682707"/>
              <a:ext cx="176857" cy="233853"/>
            </a:xfrm>
            <a:custGeom>
              <a:rect b="b" l="l" r="r" t="t"/>
              <a:pathLst>
                <a:path extrusionOk="0" h="233853" w="176857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5"/>
            <p:cNvSpPr/>
            <p:nvPr/>
          </p:nvSpPr>
          <p:spPr>
            <a:xfrm>
              <a:off x="2921860" y="2515790"/>
              <a:ext cx="130560" cy="160797"/>
            </a:xfrm>
            <a:custGeom>
              <a:rect b="b" l="l" r="r" t="t"/>
              <a:pathLst>
                <a:path extrusionOk="0" h="160797" w="13056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5"/>
            <p:cNvSpPr/>
            <p:nvPr/>
          </p:nvSpPr>
          <p:spPr>
            <a:xfrm>
              <a:off x="2927048" y="2514816"/>
              <a:ext cx="130747" cy="123290"/>
            </a:xfrm>
            <a:custGeom>
              <a:rect b="b" l="l" r="r" t="t"/>
              <a:pathLst>
                <a:path extrusionOk="0" h="123290" w="130747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5"/>
            <p:cNvSpPr/>
            <p:nvPr/>
          </p:nvSpPr>
          <p:spPr>
            <a:xfrm>
              <a:off x="2770258" y="3324285"/>
              <a:ext cx="102779" cy="78901"/>
            </a:xfrm>
            <a:custGeom>
              <a:rect b="b" l="l" r="r" t="t"/>
              <a:pathLst>
                <a:path extrusionOk="0" h="78901" w="102779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5"/>
            <p:cNvSpPr/>
            <p:nvPr/>
          </p:nvSpPr>
          <p:spPr>
            <a:xfrm>
              <a:off x="2770711" y="3349338"/>
              <a:ext cx="102274" cy="53559"/>
            </a:xfrm>
            <a:custGeom>
              <a:rect b="b" l="l" r="r" t="t"/>
              <a:pathLst>
                <a:path extrusionOk="0" h="53559" w="102274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5"/>
            <p:cNvSpPr/>
            <p:nvPr/>
          </p:nvSpPr>
          <p:spPr>
            <a:xfrm>
              <a:off x="2718772" y="3290474"/>
              <a:ext cx="94135" cy="73100"/>
            </a:xfrm>
            <a:custGeom>
              <a:rect b="b" l="l" r="r" t="t"/>
              <a:pathLst>
                <a:path extrusionOk="0" h="73100" w="94135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5"/>
            <p:cNvSpPr/>
            <p:nvPr/>
          </p:nvSpPr>
          <p:spPr>
            <a:xfrm>
              <a:off x="2719200" y="3314572"/>
              <a:ext cx="93731" cy="48987"/>
            </a:xfrm>
            <a:custGeom>
              <a:rect b="b" l="l" r="r" t="t"/>
              <a:pathLst>
                <a:path extrusionOk="0" h="48987" w="93731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5"/>
            <p:cNvSpPr/>
            <p:nvPr/>
          </p:nvSpPr>
          <p:spPr>
            <a:xfrm>
              <a:off x="2753699" y="2913665"/>
              <a:ext cx="223980" cy="387148"/>
            </a:xfrm>
            <a:custGeom>
              <a:rect b="b" l="l" r="r" t="t"/>
              <a:pathLst>
                <a:path extrusionOk="0" h="387148" w="22398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5"/>
            <p:cNvSpPr/>
            <p:nvPr/>
          </p:nvSpPr>
          <p:spPr>
            <a:xfrm>
              <a:off x="2814713" y="2914427"/>
              <a:ext cx="222989" cy="419220"/>
            </a:xfrm>
            <a:custGeom>
              <a:rect b="b" l="l" r="r" t="t"/>
              <a:pathLst>
                <a:path extrusionOk="0" h="419220" w="222989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5"/>
            <p:cNvSpPr/>
            <p:nvPr/>
          </p:nvSpPr>
          <p:spPr>
            <a:xfrm>
              <a:off x="2731717" y="2888138"/>
              <a:ext cx="333476" cy="307358"/>
            </a:xfrm>
            <a:custGeom>
              <a:rect b="b" l="l" r="r" t="t"/>
              <a:pathLst>
                <a:path extrusionOk="0" h="307358" w="333476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5"/>
            <p:cNvSpPr/>
            <p:nvPr/>
          </p:nvSpPr>
          <p:spPr>
            <a:xfrm>
              <a:off x="2999836" y="2706202"/>
              <a:ext cx="116284" cy="406848"/>
            </a:xfrm>
            <a:custGeom>
              <a:rect b="b" l="l" r="r" t="t"/>
              <a:pathLst>
                <a:path extrusionOk="0" h="406848" w="116284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5"/>
            <p:cNvSpPr/>
            <p:nvPr/>
          </p:nvSpPr>
          <p:spPr>
            <a:xfrm>
              <a:off x="3022743" y="2701064"/>
              <a:ext cx="69955" cy="89236"/>
            </a:xfrm>
            <a:custGeom>
              <a:rect b="b" l="l" r="r" t="t"/>
              <a:pathLst>
                <a:path extrusionOk="0" h="89236" w="69955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5"/>
            <p:cNvSpPr/>
            <p:nvPr/>
          </p:nvSpPr>
          <p:spPr>
            <a:xfrm>
              <a:off x="2885136" y="2682643"/>
              <a:ext cx="59968" cy="63096"/>
            </a:xfrm>
            <a:custGeom>
              <a:rect b="b" l="l" r="r" t="t"/>
              <a:pathLst>
                <a:path extrusionOk="0" h="63096" w="59968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5"/>
            <p:cNvSpPr/>
            <p:nvPr/>
          </p:nvSpPr>
          <p:spPr>
            <a:xfrm>
              <a:off x="4136405" y="305709"/>
              <a:ext cx="1608303" cy="2009690"/>
            </a:xfrm>
            <a:custGeom>
              <a:rect b="b" l="l" r="r" t="t"/>
              <a:pathLst>
                <a:path extrusionOk="0" h="2009690" w="1608303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5"/>
            <p:cNvSpPr/>
            <p:nvPr/>
          </p:nvSpPr>
          <p:spPr>
            <a:xfrm>
              <a:off x="4119583" y="322825"/>
              <a:ext cx="1594925" cy="1994313"/>
            </a:xfrm>
            <a:custGeom>
              <a:rect b="b" l="l" r="r" t="t"/>
              <a:pathLst>
                <a:path extrusionOk="0" h="1994313" w="1594925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5"/>
            <p:cNvSpPr/>
            <p:nvPr/>
          </p:nvSpPr>
          <p:spPr>
            <a:xfrm>
              <a:off x="4241517" y="588041"/>
              <a:ext cx="58543" cy="817911"/>
            </a:xfrm>
            <a:custGeom>
              <a:rect b="b" l="l" r="r" t="t"/>
              <a:pathLst>
                <a:path extrusionOk="0" h="817911" w="58543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5"/>
            <p:cNvSpPr/>
            <p:nvPr/>
          </p:nvSpPr>
          <p:spPr>
            <a:xfrm>
              <a:off x="4241517" y="1216214"/>
              <a:ext cx="58448" cy="189833"/>
            </a:xfrm>
            <a:custGeom>
              <a:rect b="b" l="l" r="r" t="t"/>
              <a:pathLst>
                <a:path extrusionOk="0" h="189833" w="58448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5"/>
            <p:cNvSpPr/>
            <p:nvPr/>
          </p:nvSpPr>
          <p:spPr>
            <a:xfrm>
              <a:off x="4424940" y="694149"/>
              <a:ext cx="58353" cy="818006"/>
            </a:xfrm>
            <a:custGeom>
              <a:rect b="b" l="l" r="r" t="t"/>
              <a:pathLst>
                <a:path extrusionOk="0" h="818006" w="58353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5"/>
            <p:cNvSpPr/>
            <p:nvPr/>
          </p:nvSpPr>
          <p:spPr>
            <a:xfrm>
              <a:off x="4424940" y="1350993"/>
              <a:ext cx="58353" cy="161258"/>
            </a:xfrm>
            <a:custGeom>
              <a:rect b="b" l="l" r="r" t="t"/>
              <a:pathLst>
                <a:path extrusionOk="0" h="161258" w="58353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5"/>
            <p:cNvSpPr/>
            <p:nvPr/>
          </p:nvSpPr>
          <p:spPr>
            <a:xfrm>
              <a:off x="4608458" y="801877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5"/>
            <p:cNvSpPr/>
            <p:nvPr/>
          </p:nvSpPr>
          <p:spPr>
            <a:xfrm>
              <a:off x="4608458" y="1266316"/>
              <a:ext cx="59113" cy="352044"/>
            </a:xfrm>
            <a:custGeom>
              <a:rect b="b" l="l" r="r" t="t"/>
              <a:pathLst>
                <a:path extrusionOk="0" h="352044" w="59113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5"/>
            <p:cNvSpPr/>
            <p:nvPr/>
          </p:nvSpPr>
          <p:spPr>
            <a:xfrm>
              <a:off x="4793306" y="908938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5"/>
            <p:cNvSpPr/>
            <p:nvPr/>
          </p:nvSpPr>
          <p:spPr>
            <a:xfrm>
              <a:off x="4793306" y="1421097"/>
              <a:ext cx="58923" cy="304228"/>
            </a:xfrm>
            <a:custGeom>
              <a:rect b="b" l="l" r="r" t="t"/>
              <a:pathLst>
                <a:path extrusionOk="0" h="304228" w="58923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5"/>
            <p:cNvSpPr/>
            <p:nvPr/>
          </p:nvSpPr>
          <p:spPr>
            <a:xfrm>
              <a:off x="4978440" y="1016189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5"/>
            <p:cNvSpPr/>
            <p:nvPr/>
          </p:nvSpPr>
          <p:spPr>
            <a:xfrm>
              <a:off x="4978440" y="1384997"/>
              <a:ext cx="59493" cy="447484"/>
            </a:xfrm>
            <a:custGeom>
              <a:rect b="b" l="l" r="r" t="t"/>
              <a:pathLst>
                <a:path extrusionOk="0" h="447484" w="59493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5"/>
            <p:cNvSpPr/>
            <p:nvPr/>
          </p:nvSpPr>
          <p:spPr>
            <a:xfrm>
              <a:off x="5164524" y="1123917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5"/>
            <p:cNvSpPr/>
            <p:nvPr/>
          </p:nvSpPr>
          <p:spPr>
            <a:xfrm>
              <a:off x="5164524" y="1368614"/>
              <a:ext cx="59968" cy="571500"/>
            </a:xfrm>
            <a:custGeom>
              <a:rect b="b" l="l" r="r" t="t"/>
              <a:pathLst>
                <a:path extrusionOk="0" h="571500" w="59968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5"/>
            <p:cNvSpPr/>
            <p:nvPr/>
          </p:nvSpPr>
          <p:spPr>
            <a:xfrm>
              <a:off x="5351084" y="1231931"/>
              <a:ext cx="61014" cy="816578"/>
            </a:xfrm>
            <a:custGeom>
              <a:rect b="b" l="l" r="r" t="t"/>
              <a:pathLst>
                <a:path extrusionOk="0" h="816578" w="61014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5"/>
            <p:cNvSpPr/>
            <p:nvPr/>
          </p:nvSpPr>
          <p:spPr>
            <a:xfrm>
              <a:off x="5351179" y="1342992"/>
              <a:ext cx="60443" cy="705135"/>
            </a:xfrm>
            <a:custGeom>
              <a:rect b="b" l="l" r="r" t="t"/>
              <a:pathLst>
                <a:path extrusionOk="0" h="705135" w="60443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5"/>
            <p:cNvSpPr/>
            <p:nvPr/>
          </p:nvSpPr>
          <p:spPr>
            <a:xfrm>
              <a:off x="5538879" y="1340706"/>
              <a:ext cx="61014" cy="816483"/>
            </a:xfrm>
            <a:custGeom>
              <a:rect b="b" l="l" r="r" t="t"/>
              <a:pathLst>
                <a:path extrusionOk="0" h="816483" w="61014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5"/>
            <p:cNvSpPr/>
            <p:nvPr/>
          </p:nvSpPr>
          <p:spPr>
            <a:xfrm>
              <a:off x="5538879" y="1442147"/>
              <a:ext cx="60634" cy="714660"/>
            </a:xfrm>
            <a:custGeom>
              <a:rect b="b" l="l" r="r" t="t"/>
              <a:pathLst>
                <a:path extrusionOk="0" h="714660" w="60634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5"/>
            <p:cNvSpPr/>
            <p:nvPr/>
          </p:nvSpPr>
          <p:spPr>
            <a:xfrm>
              <a:off x="4516176" y="748442"/>
              <a:ext cx="61299" cy="816768"/>
            </a:xfrm>
            <a:custGeom>
              <a:rect b="b" l="l" r="r" t="t"/>
              <a:pathLst>
                <a:path extrusionOk="0" h="816768" w="61299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5"/>
            <p:cNvSpPr/>
            <p:nvPr/>
          </p:nvSpPr>
          <p:spPr>
            <a:xfrm>
              <a:off x="4516366" y="1270221"/>
              <a:ext cx="58923" cy="294893"/>
            </a:xfrm>
            <a:custGeom>
              <a:rect b="b" l="l" r="r" t="t"/>
              <a:pathLst>
                <a:path extrusionOk="0" h="294893" w="58923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4700740" y="855312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4700740" y="1272031"/>
              <a:ext cx="59303" cy="399764"/>
            </a:xfrm>
            <a:custGeom>
              <a:rect b="b" l="l" r="r" t="t"/>
              <a:pathLst>
                <a:path extrusionOk="0" h="399764" w="59303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4885398" y="962278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4885398" y="1264506"/>
              <a:ext cx="59778" cy="514159"/>
            </a:xfrm>
            <a:custGeom>
              <a:rect b="b" l="l" r="r" t="t"/>
              <a:pathLst>
                <a:path extrusionOk="0" h="514159" w="59778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5071197" y="1069910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5071197" y="1371948"/>
              <a:ext cx="59778" cy="514254"/>
            </a:xfrm>
            <a:custGeom>
              <a:rect b="b" l="l" r="r" t="t"/>
              <a:pathLst>
                <a:path extrusionOk="0" h="514254" w="59778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5257662" y="1177829"/>
              <a:ext cx="60919" cy="816482"/>
            </a:xfrm>
            <a:custGeom>
              <a:rect b="b" l="l" r="r" t="t"/>
              <a:pathLst>
                <a:path extrusionOk="0" h="816482" w="60919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5"/>
            <p:cNvSpPr/>
            <p:nvPr/>
          </p:nvSpPr>
          <p:spPr>
            <a:xfrm>
              <a:off x="5257662" y="1365376"/>
              <a:ext cx="60253" cy="628649"/>
            </a:xfrm>
            <a:custGeom>
              <a:rect b="b" l="l" r="r" t="t"/>
              <a:pathLst>
                <a:path extrusionOk="0" h="628649" w="60253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5"/>
            <p:cNvSpPr/>
            <p:nvPr/>
          </p:nvSpPr>
          <p:spPr>
            <a:xfrm>
              <a:off x="5444886" y="1286223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5"/>
            <p:cNvSpPr/>
            <p:nvPr/>
          </p:nvSpPr>
          <p:spPr>
            <a:xfrm>
              <a:off x="5444886" y="1359185"/>
              <a:ext cx="60729" cy="743235"/>
            </a:xfrm>
            <a:custGeom>
              <a:rect b="b" l="l" r="r" t="t"/>
              <a:pathLst>
                <a:path extrusionOk="0" h="743235" w="60729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5"/>
            <p:cNvSpPr/>
            <p:nvPr/>
          </p:nvSpPr>
          <p:spPr>
            <a:xfrm>
              <a:off x="4333133" y="641190"/>
              <a:ext cx="58828" cy="817816"/>
            </a:xfrm>
            <a:custGeom>
              <a:rect b="b" l="l" r="r" t="t"/>
              <a:pathLst>
                <a:path extrusionOk="0" h="817816" w="58828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4333133" y="1231074"/>
              <a:ext cx="58638" cy="228028"/>
            </a:xfrm>
            <a:custGeom>
              <a:rect b="b" l="l" r="r" t="t"/>
              <a:pathLst>
                <a:path extrusionOk="0" h="228028" w="58638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5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5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5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5"/>
            <p:cNvSpPr/>
            <p:nvPr/>
          </p:nvSpPr>
          <p:spPr>
            <a:xfrm>
              <a:off x="4106792" y="1565782"/>
              <a:ext cx="86160" cy="187928"/>
            </a:xfrm>
            <a:custGeom>
              <a:rect b="b" l="l" r="r" t="t"/>
              <a:pathLst>
                <a:path extrusionOk="0" h="187928" w="8616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5"/>
            <p:cNvSpPr/>
            <p:nvPr/>
          </p:nvSpPr>
          <p:spPr>
            <a:xfrm>
              <a:off x="4118918" y="1488575"/>
              <a:ext cx="61869" cy="119039"/>
            </a:xfrm>
            <a:custGeom>
              <a:rect b="b" l="l" r="r" t="t"/>
              <a:pathLst>
                <a:path extrusionOk="0" h="119039" w="61869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5"/>
            <p:cNvSpPr/>
            <p:nvPr/>
          </p:nvSpPr>
          <p:spPr>
            <a:xfrm>
              <a:off x="4255221" y="2314593"/>
              <a:ext cx="133508" cy="75339"/>
            </a:xfrm>
            <a:custGeom>
              <a:rect b="b" l="l" r="r" t="t"/>
              <a:pathLst>
                <a:path extrusionOk="0" h="75339" w="133508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4257103" y="2327115"/>
              <a:ext cx="131644" cy="62816"/>
            </a:xfrm>
            <a:custGeom>
              <a:rect b="b" l="l" r="r" t="t"/>
              <a:pathLst>
                <a:path extrusionOk="0" h="62816" w="131644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4157606" y="2270641"/>
              <a:ext cx="133494" cy="75381"/>
            </a:xfrm>
            <a:custGeom>
              <a:rect b="b" l="l" r="r" t="t"/>
              <a:pathLst>
                <a:path extrusionOk="0" h="75381" w="133494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5"/>
            <p:cNvSpPr/>
            <p:nvPr/>
          </p:nvSpPr>
          <p:spPr>
            <a:xfrm>
              <a:off x="4159499" y="2283205"/>
              <a:ext cx="131564" cy="62816"/>
            </a:xfrm>
            <a:custGeom>
              <a:rect b="b" l="l" r="r" t="t"/>
              <a:pathLst>
                <a:path extrusionOk="0" h="62816" w="131564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5"/>
            <p:cNvSpPr/>
            <p:nvPr/>
          </p:nvSpPr>
          <p:spPr>
            <a:xfrm>
              <a:off x="4157684" y="1783524"/>
              <a:ext cx="195217" cy="552238"/>
            </a:xfrm>
            <a:custGeom>
              <a:rect b="b" l="l" r="r" t="t"/>
              <a:pathLst>
                <a:path extrusionOk="0" h="552238" w="195217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5"/>
            <p:cNvSpPr/>
            <p:nvPr/>
          </p:nvSpPr>
          <p:spPr>
            <a:xfrm>
              <a:off x="4182697" y="1330426"/>
              <a:ext cx="141754" cy="227198"/>
            </a:xfrm>
            <a:custGeom>
              <a:rect b="b" l="l" r="r" t="t"/>
              <a:pathLst>
                <a:path extrusionOk="0" h="227198" w="141754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5"/>
            <p:cNvSpPr/>
            <p:nvPr/>
          </p:nvSpPr>
          <p:spPr>
            <a:xfrm>
              <a:off x="4136412" y="1491278"/>
              <a:ext cx="217917" cy="361626"/>
            </a:xfrm>
            <a:custGeom>
              <a:rect b="b" l="l" r="r" t="t"/>
              <a:pathLst>
                <a:path extrusionOk="0" h="361626" w="217917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5"/>
            <p:cNvSpPr/>
            <p:nvPr/>
          </p:nvSpPr>
          <p:spPr>
            <a:xfrm>
              <a:off x="4290792" y="1536579"/>
              <a:ext cx="276750" cy="215760"/>
            </a:xfrm>
            <a:custGeom>
              <a:rect b="b" l="l" r="r" t="t"/>
              <a:pathLst>
                <a:path extrusionOk="0" h="215760" w="27675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5"/>
            <p:cNvSpPr/>
            <p:nvPr/>
          </p:nvSpPr>
          <p:spPr>
            <a:xfrm>
              <a:off x="4280886" y="1531786"/>
              <a:ext cx="84275" cy="123474"/>
            </a:xfrm>
            <a:custGeom>
              <a:rect b="b" l="l" r="r" t="t"/>
              <a:pathLst>
                <a:path extrusionOk="0" h="123474" w="84275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5"/>
            <p:cNvSpPr/>
            <p:nvPr/>
          </p:nvSpPr>
          <p:spPr>
            <a:xfrm>
              <a:off x="4187208" y="1320312"/>
              <a:ext cx="137401" cy="151685"/>
            </a:xfrm>
            <a:custGeom>
              <a:rect b="b" l="l" r="r" t="t"/>
              <a:pathLst>
                <a:path extrusionOk="0" h="151685" w="137401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5"/>
            <p:cNvSpPr/>
            <p:nvPr/>
          </p:nvSpPr>
          <p:spPr>
            <a:xfrm>
              <a:off x="5589453" y="3105692"/>
              <a:ext cx="158988" cy="313238"/>
            </a:xfrm>
            <a:custGeom>
              <a:rect b="b" l="l" r="r" t="t"/>
              <a:pathLst>
                <a:path extrusionOk="0" h="313238" w="158988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5"/>
            <p:cNvSpPr/>
            <p:nvPr/>
          </p:nvSpPr>
          <p:spPr>
            <a:xfrm>
              <a:off x="5625064" y="3841302"/>
              <a:ext cx="109135" cy="84940"/>
            </a:xfrm>
            <a:custGeom>
              <a:rect b="b" l="l" r="r" t="t"/>
              <a:pathLst>
                <a:path extrusionOk="0" h="84940" w="109135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5"/>
            <p:cNvSpPr/>
            <p:nvPr/>
          </p:nvSpPr>
          <p:spPr>
            <a:xfrm>
              <a:off x="5624449" y="3869213"/>
              <a:ext cx="108591" cy="56989"/>
            </a:xfrm>
            <a:custGeom>
              <a:rect b="b" l="l" r="r" t="t"/>
              <a:pathLst>
                <a:path extrusionOk="0" h="56989" w="108591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5756800" y="3764382"/>
              <a:ext cx="108931" cy="81850"/>
            </a:xfrm>
            <a:custGeom>
              <a:rect b="b" l="l" r="r" t="t"/>
              <a:pathLst>
                <a:path extrusionOk="0" h="81850" w="108931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5756201" y="3790822"/>
              <a:ext cx="108657" cy="56976"/>
            </a:xfrm>
            <a:custGeom>
              <a:rect b="b" l="l" r="r" t="t"/>
              <a:pathLst>
                <a:path extrusionOk="0" h="56976" w="108657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5454721" y="3387696"/>
              <a:ext cx="383168" cy="465480"/>
            </a:xfrm>
            <a:custGeom>
              <a:rect b="b" l="l" r="r" t="t"/>
              <a:pathLst>
                <a:path extrusionOk="0" h="465480" w="383168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5486791" y="3077400"/>
              <a:ext cx="120860" cy="118150"/>
            </a:xfrm>
            <a:custGeom>
              <a:rect b="b" l="l" r="r" t="t"/>
              <a:pathLst>
                <a:path extrusionOk="0" h="118150" w="12086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5455024" y="3093521"/>
              <a:ext cx="195218" cy="382396"/>
            </a:xfrm>
            <a:custGeom>
              <a:rect b="b" l="l" r="r" t="t"/>
              <a:pathLst>
                <a:path extrusionOk="0" h="382396" w="195218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5481752" y="2955179"/>
              <a:ext cx="130450" cy="158871"/>
            </a:xfrm>
            <a:custGeom>
              <a:rect b="b" l="l" r="r" t="t"/>
              <a:pathLst>
                <a:path extrusionOk="0" h="158871" w="13045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5470442" y="2941583"/>
              <a:ext cx="136833" cy="135816"/>
            </a:xfrm>
            <a:custGeom>
              <a:rect b="b" l="l" r="r" t="t"/>
              <a:pathLst>
                <a:path extrusionOk="0" h="135816" w="136833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5607306" y="3093878"/>
              <a:ext cx="63200" cy="92106"/>
            </a:xfrm>
            <a:custGeom>
              <a:rect b="b" l="l" r="r" t="t"/>
              <a:pathLst>
                <a:path extrusionOk="0" h="92106" w="6320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1" name="Google Shape;1771;p25"/>
            <p:cNvGrpSpPr/>
            <p:nvPr/>
          </p:nvGrpSpPr>
          <p:grpSpPr>
            <a:xfrm>
              <a:off x="2715952" y="2834463"/>
              <a:ext cx="319676" cy="242660"/>
              <a:chOff x="6621095" y="1452181"/>
              <a:chExt cx="330893" cy="250785"/>
            </a:xfrm>
          </p:grpSpPr>
          <p:sp>
            <p:nvSpPr>
              <p:cNvPr id="1772" name="Google Shape;1772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7" name="Google Shape;1777;p25"/>
            <p:cNvGrpSpPr/>
            <p:nvPr/>
          </p:nvGrpSpPr>
          <p:grpSpPr>
            <a:xfrm flipH="1">
              <a:off x="5538041" y="3330111"/>
              <a:ext cx="319676" cy="242660"/>
              <a:chOff x="6621095" y="1452181"/>
              <a:chExt cx="330893" cy="250785"/>
            </a:xfrm>
          </p:grpSpPr>
          <p:sp>
            <p:nvSpPr>
              <p:cNvPr id="1778" name="Google Shape;1778;p2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3" name="Google Shape;1783;p25"/>
            <p:cNvSpPr/>
            <p:nvPr/>
          </p:nvSpPr>
          <p:spPr>
            <a:xfrm>
              <a:off x="5420536" y="3157173"/>
              <a:ext cx="148553" cy="414880"/>
            </a:xfrm>
            <a:custGeom>
              <a:rect b="b" l="l" r="r" t="t"/>
              <a:pathLst>
                <a:path extrusionOk="0" h="414880" w="148553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5414664" y="3153198"/>
              <a:ext cx="85059" cy="115922"/>
            </a:xfrm>
            <a:custGeom>
              <a:rect b="b" l="l" r="r" t="t"/>
              <a:pathLst>
                <a:path extrusionOk="0" h="115922" w="85059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25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1786" name="Google Shape;1786;p25"/>
            <p:cNvSpPr/>
            <p:nvPr/>
          </p:nvSpPr>
          <p:spPr>
            <a:xfrm>
              <a:off x="3796336" y="2589414"/>
              <a:ext cx="682110" cy="393573"/>
            </a:xfrm>
            <a:custGeom>
              <a:rect b="b" l="l" r="r" t="t"/>
              <a:pathLst>
                <a:path extrusionOk="0" h="393573" w="68211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3809355" y="2149168"/>
              <a:ext cx="705962" cy="408622"/>
            </a:xfrm>
            <a:custGeom>
              <a:rect b="b" l="l" r="r" t="t"/>
              <a:pathLst>
                <a:path extrusionOk="0" h="408622" w="705962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4162289" y="2390151"/>
              <a:ext cx="329177" cy="571404"/>
            </a:xfrm>
            <a:custGeom>
              <a:rect b="b" l="l" r="r" t="t"/>
              <a:pathLst>
                <a:path extrusionOk="0" h="571404" w="329177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3833207" y="2390151"/>
              <a:ext cx="329081" cy="571404"/>
            </a:xfrm>
            <a:custGeom>
              <a:rect b="b" l="l" r="r" t="t"/>
              <a:pathLst>
                <a:path extrusionOk="0" h="571404" w="329081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3833207" y="2390151"/>
              <a:ext cx="329081" cy="287940"/>
            </a:xfrm>
            <a:custGeom>
              <a:rect b="b" l="l" r="r" t="t"/>
              <a:pathLst>
                <a:path extrusionOk="0" h="287940" w="329081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4162289" y="2390151"/>
              <a:ext cx="329177" cy="287940"/>
            </a:xfrm>
            <a:custGeom>
              <a:rect b="b" l="l" r="r" t="t"/>
              <a:pathLst>
                <a:path extrusionOk="0" h="287940" w="329177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3809355" y="2353479"/>
              <a:ext cx="352933" cy="307181"/>
            </a:xfrm>
            <a:custGeom>
              <a:rect b="b" l="l" r="r" t="t"/>
              <a:pathLst>
                <a:path extrusionOk="0" h="307181" w="352933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4162289" y="2353479"/>
              <a:ext cx="353029" cy="307181"/>
            </a:xfrm>
            <a:custGeom>
              <a:rect b="b" l="l" r="r" t="t"/>
              <a:pathLst>
                <a:path extrusionOk="0" h="307181" w="353029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4379054" y="3098705"/>
              <a:ext cx="1297601" cy="763520"/>
            </a:xfrm>
            <a:custGeom>
              <a:rect b="b" l="l" r="r" t="t"/>
              <a:pathLst>
                <a:path extrusionOk="0" h="763520" w="1297601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4481013" y="322726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5530597" y="3624781"/>
              <a:ext cx="70985" cy="153066"/>
            </a:xfrm>
            <a:custGeom>
              <a:rect b="b" l="l" r="r" t="t"/>
              <a:pathLst>
                <a:path extrusionOk="0" h="153066" w="70985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4467139" y="329893"/>
              <a:ext cx="65379" cy="96678"/>
            </a:xfrm>
            <a:custGeom>
              <a:rect b="b" l="l" r="r" t="t"/>
              <a:pathLst>
                <a:path extrusionOk="0" h="96678" w="65379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4423901" y="351343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4414398" y="357753"/>
              <a:ext cx="1171599" cy="3426525"/>
            </a:xfrm>
            <a:custGeom>
              <a:rect b="b" l="l" r="r" t="t"/>
              <a:pathLst>
                <a:path extrusionOk="0" h="3426525" w="1171599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4479777" y="459022"/>
              <a:ext cx="1041506" cy="3182614"/>
            </a:xfrm>
            <a:custGeom>
              <a:rect b="b" l="l" r="r" t="t"/>
              <a:pathLst>
                <a:path extrusionOk="0" h="3182614" w="1041506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5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rect b="b" l="l" r="r" t="t"/>
              <a:pathLst>
                <a:path extrusionOk="0" h="80859" w="46533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4988272" y="730303"/>
              <a:ext cx="23851" cy="30807"/>
            </a:xfrm>
            <a:custGeom>
              <a:rect b="b" l="l" r="r" t="t"/>
              <a:pathLst>
                <a:path extrusionOk="0" h="30807" w="23851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5609185" y="1342555"/>
              <a:ext cx="26417" cy="145526"/>
            </a:xfrm>
            <a:custGeom>
              <a:rect b="b" l="l" r="r" t="t"/>
              <a:pathLst>
                <a:path extrusionOk="0" h="145526" w="26417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5609185" y="1517667"/>
              <a:ext cx="26417" cy="145530"/>
            </a:xfrm>
            <a:custGeom>
              <a:rect b="b" l="l" r="r" t="t"/>
              <a:pathLst>
                <a:path extrusionOk="0" h="145530" w="26417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4598943" y="668398"/>
              <a:ext cx="778468" cy="1303739"/>
            </a:xfrm>
            <a:custGeom>
              <a:rect b="b" l="l" r="r" t="t"/>
              <a:pathLst>
                <a:path extrusionOk="0" h="1303739" w="778468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4598943" y="1688145"/>
              <a:ext cx="778468" cy="1303647"/>
            </a:xfrm>
            <a:custGeom>
              <a:rect b="b" l="l" r="r" t="t"/>
              <a:pathLst>
                <a:path extrusionOk="0" h="1303647" w="778468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4599323" y="2707876"/>
              <a:ext cx="778184" cy="892902"/>
            </a:xfrm>
            <a:custGeom>
              <a:rect b="b" l="l" r="r" t="t"/>
              <a:pathLst>
                <a:path extrusionOk="0" h="892902" w="778184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4781159" y="1048176"/>
              <a:ext cx="416151" cy="544252"/>
            </a:xfrm>
            <a:custGeom>
              <a:rect b="b" l="l" r="r" t="t"/>
              <a:pathLst>
                <a:path extrusionOk="0" h="544252" w="416151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4812185" y="2127070"/>
              <a:ext cx="353313" cy="495871"/>
            </a:xfrm>
            <a:custGeom>
              <a:rect b="b" l="l" r="r" t="t"/>
              <a:pathLst>
                <a:path extrusionOk="0" h="495871" w="353313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4825774" y="2064110"/>
              <a:ext cx="326421" cy="236124"/>
            </a:xfrm>
            <a:custGeom>
              <a:rect b="b" l="l" r="r" t="t"/>
              <a:pathLst>
                <a:path extrusionOk="0" h="236124" w="326421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4803918" y="3156860"/>
              <a:ext cx="410711" cy="349715"/>
            </a:xfrm>
            <a:custGeom>
              <a:rect b="b" l="l" r="r" t="t"/>
              <a:pathLst>
                <a:path extrusionOk="0" h="349715" w="410711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4593051" y="480769"/>
              <a:ext cx="842423" cy="783621"/>
            </a:xfrm>
            <a:custGeom>
              <a:rect b="b" l="l" r="r" t="t"/>
              <a:pathLst>
                <a:path extrusionOk="0" h="783621" w="842423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4315759" y="484198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4419530" y="544206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4523395" y="604308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4627166" y="66431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4730936" y="72441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4834707" y="78442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4938478" y="84452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5042248" y="904537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4316519" y="69355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4420290" y="753661"/>
              <a:ext cx="103865" cy="97152"/>
            </a:xfrm>
            <a:custGeom>
              <a:rect b="b" l="l" r="r" t="t"/>
              <a:pathLst>
                <a:path extrusionOk="0" h="97152" w="103865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4524441" y="81366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4627926" y="873771"/>
              <a:ext cx="103770" cy="97187"/>
            </a:xfrm>
            <a:custGeom>
              <a:rect b="b" l="l" r="r" t="t"/>
              <a:pathLst>
                <a:path extrusionOk="0" h="97187" w="10377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4731697" y="93377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4835467" y="99388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4939238" y="1053889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5043008" y="111399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9" name="Google Shape;1829;p25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830" name="Google Shape;1830;p25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25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rect b="b" l="l" r="r" t="t"/>
                <a:pathLst>
                  <a:path extrusionOk="0" h="97152" w="103865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25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25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rect b="b" l="l" r="r" t="t"/>
                <a:pathLst>
                  <a:path extrusionOk="0" h="97187" w="10377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5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5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25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25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8" name="Google Shape;1838;p25"/>
            <p:cNvSpPr/>
            <p:nvPr/>
          </p:nvSpPr>
          <p:spPr>
            <a:xfrm>
              <a:off x="5776434" y="3835950"/>
              <a:ext cx="422399" cy="244506"/>
            </a:xfrm>
            <a:custGeom>
              <a:rect b="b" l="l" r="r" t="t"/>
              <a:pathLst>
                <a:path extrusionOk="0" h="244506" w="422399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5919927" y="3349699"/>
              <a:ext cx="376785" cy="648842"/>
            </a:xfrm>
            <a:custGeom>
              <a:rect b="b" l="l" r="r" t="t"/>
              <a:pathLst>
                <a:path extrusionOk="0" h="648842" w="376785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5821952" y="3404277"/>
              <a:ext cx="376880" cy="648747"/>
            </a:xfrm>
            <a:custGeom>
              <a:rect b="b" l="l" r="r" t="t"/>
              <a:pathLst>
                <a:path extrusionOk="0" h="648747" w="37688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6151700" y="3513243"/>
              <a:ext cx="145012" cy="539781"/>
            </a:xfrm>
            <a:custGeom>
              <a:rect b="b" l="l" r="r" t="t"/>
              <a:pathLst>
                <a:path extrusionOk="0" h="539781" w="145012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5869087" y="3349699"/>
              <a:ext cx="97973" cy="104584"/>
            </a:xfrm>
            <a:custGeom>
              <a:rect b="b" l="l" r="r" t="t"/>
              <a:pathLst>
                <a:path extrusionOk="0" h="104584" w="97973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5939787" y="3382376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6031584" y="3326084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5273451" y="4003686"/>
              <a:ext cx="608559" cy="352234"/>
            </a:xfrm>
            <a:custGeom>
              <a:rect b="b" l="l" r="r" t="t"/>
              <a:pathLst>
                <a:path extrusionOk="0" h="352234" w="608559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5480232" y="3303313"/>
              <a:ext cx="542799" cy="934592"/>
            </a:xfrm>
            <a:custGeom>
              <a:rect b="b" l="l" r="r" t="t"/>
              <a:pathLst>
                <a:path extrusionOk="0" h="934592" w="542799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5339115" y="3381894"/>
              <a:ext cx="542894" cy="934592"/>
            </a:xfrm>
            <a:custGeom>
              <a:rect b="b" l="l" r="r" t="t"/>
              <a:pathLst>
                <a:path extrusionOk="0" h="934592" w="542894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5814160" y="3538961"/>
              <a:ext cx="208871" cy="777525"/>
            </a:xfrm>
            <a:custGeom>
              <a:rect b="b" l="l" r="r" t="t"/>
              <a:pathLst>
                <a:path extrusionOk="0" h="777525" w="208871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5406965" y="3303313"/>
              <a:ext cx="141116" cy="150685"/>
            </a:xfrm>
            <a:custGeom>
              <a:rect b="b" l="l" r="r" t="t"/>
              <a:pathLst>
                <a:path extrusionOk="0" h="150685" w="141116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5508835" y="3350470"/>
              <a:ext cx="203454" cy="206683"/>
            </a:xfrm>
            <a:custGeom>
              <a:rect b="b" l="l" r="r" t="t"/>
              <a:pathLst>
                <a:path extrusionOk="0" h="206683" w="203454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5641209" y="3269779"/>
              <a:ext cx="203454" cy="206316"/>
            </a:xfrm>
            <a:custGeom>
              <a:rect b="b" l="l" r="r" t="t"/>
              <a:pathLst>
                <a:path extrusionOk="0" h="206316" w="203454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3370326" y="2746576"/>
              <a:ext cx="431236" cy="248888"/>
            </a:xfrm>
            <a:custGeom>
              <a:rect b="b" l="l" r="r" t="t"/>
              <a:pathLst>
                <a:path extrusionOk="0" h="248888" w="431236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3388571" y="2474923"/>
              <a:ext cx="435798" cy="252221"/>
            </a:xfrm>
            <a:custGeom>
              <a:rect b="b" l="l" r="r" t="t"/>
              <a:pathLst>
                <a:path extrusionOk="0" h="252221" w="435798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3606470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3403301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3403301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3606470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3388571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3606470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6048784" y="4120462"/>
              <a:ext cx="389804" cy="224885"/>
            </a:xfrm>
            <a:custGeom>
              <a:rect b="b" l="l" r="r" t="t"/>
              <a:pathLst>
                <a:path extrusionOk="0" h="224885" w="389804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6065699" y="3875193"/>
              <a:ext cx="393415" cy="227647"/>
            </a:xfrm>
            <a:custGeom>
              <a:rect b="b" l="l" r="r" t="t"/>
              <a:pathLst>
                <a:path extrusionOk="0" h="227647" w="393415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6262407" y="4009401"/>
              <a:ext cx="183404" cy="318420"/>
            </a:xfrm>
            <a:custGeom>
              <a:rect b="b" l="l" r="r" t="t"/>
              <a:pathLst>
                <a:path extrusionOk="0" h="318420" w="183404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6079003" y="4009401"/>
              <a:ext cx="183403" cy="318420"/>
            </a:xfrm>
            <a:custGeom>
              <a:rect b="b" l="l" r="r" t="t"/>
              <a:pathLst>
                <a:path extrusionOk="0" h="318420" w="183403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6079003" y="4009401"/>
              <a:ext cx="183403" cy="160496"/>
            </a:xfrm>
            <a:custGeom>
              <a:rect b="b" l="l" r="r" t="t"/>
              <a:pathLst>
                <a:path extrusionOk="0" h="160496" w="183403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6262407" y="4009401"/>
              <a:ext cx="183404" cy="160496"/>
            </a:xfrm>
            <a:custGeom>
              <a:rect b="b" l="l" r="r" t="t"/>
              <a:pathLst>
                <a:path extrusionOk="0" h="160496" w="183404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6065699" y="3989017"/>
              <a:ext cx="196707" cy="171164"/>
            </a:xfrm>
            <a:custGeom>
              <a:rect b="b" l="l" r="r" t="t"/>
              <a:pathLst>
                <a:path extrusionOk="0" h="171164" w="196707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6262407" y="3989017"/>
              <a:ext cx="196708" cy="171164"/>
            </a:xfrm>
            <a:custGeom>
              <a:rect b="b" l="l" r="r" t="t"/>
              <a:pathLst>
                <a:path extrusionOk="0" h="171164" w="196708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3676221" y="3054710"/>
              <a:ext cx="439504" cy="254317"/>
            </a:xfrm>
            <a:custGeom>
              <a:rect b="b" l="l" r="r" t="t"/>
              <a:pathLst>
                <a:path extrusionOk="0" h="254317" w="439504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3825510" y="2548837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3723640" y="2605606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4066691" y="2719049"/>
              <a:ext cx="150904" cy="561498"/>
            </a:xfrm>
            <a:custGeom>
              <a:rect b="b" l="l" r="r" t="t"/>
              <a:pathLst>
                <a:path extrusionOk="0" h="561498" w="150904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3772674" y="2548837"/>
              <a:ext cx="101869" cy="108775"/>
            </a:xfrm>
            <a:custGeom>
              <a:rect b="b" l="l" r="r" t="t"/>
              <a:pathLst>
                <a:path extrusionOk="0" h="108775" w="101869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3846226" y="258352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3941824" y="252456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2533225" y="4605761"/>
              <a:ext cx="828643" cy="479488"/>
            </a:xfrm>
            <a:custGeom>
              <a:rect b="b" l="l" r="r" t="t"/>
              <a:pathLst>
                <a:path extrusionOk="0" h="479488" w="828643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2599924" y="3049662"/>
              <a:ext cx="198618" cy="433482"/>
            </a:xfrm>
            <a:custGeom>
              <a:rect b="b" l="l" r="r" t="t"/>
              <a:pathLst>
                <a:path extrusionOk="0" h="433482" w="198618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2627967" y="2871431"/>
              <a:ext cx="142827" cy="275330"/>
            </a:xfrm>
            <a:custGeom>
              <a:rect b="b" l="l" r="r" t="t"/>
              <a:pathLst>
                <a:path extrusionOk="0" h="275330" w="142827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2942472" y="4777576"/>
              <a:ext cx="307903" cy="173671"/>
            </a:xfrm>
            <a:custGeom>
              <a:rect b="b" l="l" r="r" t="t"/>
              <a:pathLst>
                <a:path extrusionOk="0" h="173671" w="307903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2947261" y="4806358"/>
              <a:ext cx="303072" cy="144889"/>
            </a:xfrm>
            <a:custGeom>
              <a:rect b="b" l="l" r="r" t="t"/>
              <a:pathLst>
                <a:path extrusionOk="0" h="144889" w="303072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2717232" y="4676188"/>
              <a:ext cx="307831" cy="173712"/>
            </a:xfrm>
            <a:custGeom>
              <a:rect b="b" l="l" r="r" t="t"/>
              <a:pathLst>
                <a:path extrusionOk="0" h="173712" w="307831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2722045" y="4705011"/>
              <a:ext cx="303068" cy="144889"/>
            </a:xfrm>
            <a:custGeom>
              <a:rect b="b" l="l" r="r" t="t"/>
              <a:pathLst>
                <a:path extrusionOk="0" h="144889" w="303068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2717265" y="3551725"/>
              <a:ext cx="450461" cy="1274557"/>
            </a:xfrm>
            <a:custGeom>
              <a:rect b="b" l="l" r="r" t="t"/>
              <a:pathLst>
                <a:path extrusionOk="0" h="1274557" w="450461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2775050" y="2505974"/>
              <a:ext cx="327076" cy="524521"/>
            </a:xfrm>
            <a:custGeom>
              <a:rect b="b" l="l" r="r" t="t"/>
              <a:pathLst>
                <a:path extrusionOk="0" h="524521" w="327076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2667800" y="2877512"/>
              <a:ext cx="502799" cy="834581"/>
            </a:xfrm>
            <a:custGeom>
              <a:rect b="b" l="l" r="r" t="t"/>
              <a:pathLst>
                <a:path extrusionOk="0" h="834581" w="502799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3024379" y="2981457"/>
              <a:ext cx="633923" cy="498110"/>
            </a:xfrm>
            <a:custGeom>
              <a:rect b="b" l="l" r="r" t="t"/>
              <a:pathLst>
                <a:path extrusionOk="0" h="498110" w="633923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3001678" y="2971210"/>
              <a:ext cx="194366" cy="284908"/>
            </a:xfrm>
            <a:custGeom>
              <a:rect b="b" l="l" r="r" t="t"/>
              <a:pathLst>
                <a:path extrusionOk="0" h="284908" w="194366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2785215" y="2483249"/>
              <a:ext cx="317013" cy="350275"/>
            </a:xfrm>
            <a:custGeom>
              <a:rect b="b" l="l" r="r" t="t"/>
              <a:pathLst>
                <a:path extrusionOk="0" h="350275" w="317013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3466812" y="3201065"/>
              <a:ext cx="95905" cy="84340"/>
            </a:xfrm>
            <a:custGeom>
              <a:rect b="b" l="l" r="r" t="t"/>
              <a:pathLst>
                <a:path extrusionOk="0" h="84340" w="95905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9" name="Google Shape;1889;p25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890" name="Google Shape;1890;p25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rect b="b" l="l" r="r" t="t"/>
                <a:pathLst>
                  <a:path extrusionOk="0" h="159820" w="275954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25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rect b="b" l="l" r="r" t="t"/>
                <a:pathLst>
                  <a:path extrusionOk="0" h="6572" w="7697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25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rect b="b" l="l" r="r" t="t"/>
                <a:pathLst>
                  <a:path extrusionOk="0" h="6286" w="6081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25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rect b="b" l="l" r="r" t="t"/>
                <a:pathLst>
                  <a:path extrusionOk="0" h="159768" w="275954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25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25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25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25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25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25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25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25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25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rect b="b" l="l" r="r" t="t"/>
                <a:pathLst>
                  <a:path extrusionOk="0" h="8583" w="11593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25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rect b="b" l="l" r="r" t="t"/>
                <a:pathLst>
                  <a:path extrusionOk="0" h="7715" w="10739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25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rect b="b" l="l" r="r" t="t"/>
                <a:pathLst>
                  <a:path extrusionOk="0" h="7810" w="10738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25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rect b="b" l="l" r="r" t="t"/>
                <a:pathLst>
                  <a:path extrusionOk="0" h="159785" w="275954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25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25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25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rect b="b" l="l" r="r" t="t"/>
                <a:pathLst>
                  <a:path extrusionOk="0" h="3619" w="6461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p25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rect b="b" l="l" r="r" t="t"/>
                <a:pathLst>
                  <a:path extrusionOk="0" h="1547" w="2668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0" name="Google Shape;1910;p25"/>
            <p:cNvSpPr/>
            <p:nvPr/>
          </p:nvSpPr>
          <p:spPr>
            <a:xfrm>
              <a:off x="3497758" y="3222825"/>
              <a:ext cx="163253" cy="135636"/>
            </a:xfrm>
            <a:custGeom>
              <a:rect b="b" l="l" r="r" t="t"/>
              <a:pathLst>
                <a:path extrusionOk="0" h="135636" w="163253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6274476" y="1508477"/>
              <a:ext cx="336298" cy="520294"/>
            </a:xfrm>
            <a:custGeom>
              <a:rect b="b" l="l" r="r" t="t"/>
              <a:pathLst>
                <a:path extrusionOk="0" h="520294" w="336298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6256990" y="1535134"/>
              <a:ext cx="307985" cy="495867"/>
            </a:xfrm>
            <a:custGeom>
              <a:rect b="b" l="l" r="r" t="t"/>
              <a:pathLst>
                <a:path extrusionOk="0" h="495867" w="307985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6322845" y="1634489"/>
              <a:ext cx="176087" cy="297735"/>
            </a:xfrm>
            <a:custGeom>
              <a:rect b="b" l="l" r="r" t="t"/>
              <a:pathLst>
                <a:path extrusionOk="0" h="297735" w="176087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3417840" y="830009"/>
              <a:ext cx="336307" cy="520393"/>
            </a:xfrm>
            <a:custGeom>
              <a:rect b="b" l="l" r="r" t="t"/>
              <a:pathLst>
                <a:path extrusionOk="0" h="520393" w="336307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3400355" y="856397"/>
              <a:ext cx="307985" cy="495973"/>
            </a:xfrm>
            <a:custGeom>
              <a:rect b="b" l="l" r="r" t="t"/>
              <a:pathLst>
                <a:path extrusionOk="0" h="495973" w="307985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3456326" y="989404"/>
              <a:ext cx="196042" cy="250697"/>
            </a:xfrm>
            <a:custGeom>
              <a:rect b="b" l="l" r="r" t="t"/>
              <a:pathLst>
                <a:path extrusionOk="0" h="250697" w="196042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5"/>
          <p:cNvSpPr txBox="1"/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THANKS!</a:t>
            </a:r>
            <a:endParaRPr sz="2400"/>
          </a:p>
        </p:txBody>
      </p:sp>
      <p:sp>
        <p:nvSpPr>
          <p:cNvPr id="1918" name="Google Shape;1918;p25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lang="en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0" i="0" sz="2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4294967295" type="ctrTitle"/>
          </p:nvPr>
        </p:nvSpPr>
        <p:spPr>
          <a:xfrm>
            <a:off x="172175" y="175221"/>
            <a:ext cx="29094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</a:pPr>
            <a:r>
              <a:rPr lang="en"/>
              <a:t>Our Team</a:t>
            </a:r>
            <a:endParaRPr b="0" i="0" u="none" cap="none" strike="noStrike">
              <a:solidFill>
                <a:schemeClr val="accent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33814" l="19531" r="14282" t="0"/>
          <a:stretch/>
        </p:blipFill>
        <p:spPr>
          <a:xfrm>
            <a:off x="453250" y="996575"/>
            <a:ext cx="2496300" cy="2496300"/>
          </a:xfrm>
          <a:prstGeom prst="ellipse">
            <a:avLst/>
          </a:prstGeom>
          <a:noFill/>
          <a:ln>
            <a:noFill/>
          </a:ln>
          <a:effectLst>
            <a:outerShdw blurRad="242888" rotWithShape="0" algn="bl" dir="5520000" dist="47625">
              <a:srgbClr val="000000">
                <a:alpha val="50000"/>
              </a:srgbClr>
            </a:outerShdw>
          </a:effectLst>
        </p:spPr>
      </p:pic>
      <p:pic>
        <p:nvPicPr>
          <p:cNvPr id="95" name="Google Shape;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850" y="996575"/>
            <a:ext cx="2496300" cy="2496300"/>
          </a:xfrm>
          <a:prstGeom prst="ellipse">
            <a:avLst/>
          </a:prstGeom>
          <a:noFill/>
          <a:ln>
            <a:noFill/>
          </a:ln>
          <a:effectLst>
            <a:outerShdw blurRad="22860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96" name="Google Shape;96;p13"/>
          <p:cNvSpPr txBox="1"/>
          <p:nvPr/>
        </p:nvSpPr>
        <p:spPr>
          <a:xfrm>
            <a:off x="770050" y="3492875"/>
            <a:ext cx="1994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Systems Developer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Database Admin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552450" y="3492875"/>
            <a:ext cx="22455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Process Analyst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Quality Assurance Analyst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Designer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805775" y="3492875"/>
            <a:ext cx="1994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Engineer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Team Lead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DevOps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99" name="Google Shape;99;p13"/>
          <p:cNvGrpSpPr/>
          <p:nvPr/>
        </p:nvGrpSpPr>
        <p:grpSpPr>
          <a:xfrm>
            <a:off x="8230882" y="3404577"/>
            <a:ext cx="569594" cy="1547940"/>
            <a:chOff x="5678143" y="1151382"/>
            <a:chExt cx="345795" cy="1043508"/>
          </a:xfrm>
        </p:grpSpPr>
        <p:sp>
          <p:nvSpPr>
            <p:cNvPr id="100" name="Google Shape;100;p13"/>
            <p:cNvSpPr/>
            <p:nvPr/>
          </p:nvSpPr>
          <p:spPr>
            <a:xfrm>
              <a:off x="5678143" y="1995246"/>
              <a:ext cx="345795" cy="199644"/>
            </a:xfrm>
            <a:custGeom>
              <a:rect b="b" l="l" r="r" t="t"/>
              <a:pathLst>
                <a:path extrusionOk="0" h="249555" w="432244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81662" y="1153715"/>
              <a:ext cx="174078" cy="254926"/>
            </a:xfrm>
            <a:custGeom>
              <a:rect b="b" l="l" r="r" t="t"/>
              <a:pathLst>
                <a:path extrusionOk="0" h="318657" w="217597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776639" y="1337053"/>
              <a:ext cx="32518" cy="188360"/>
            </a:xfrm>
            <a:custGeom>
              <a:rect b="b" l="l" r="r" t="t"/>
              <a:pathLst>
                <a:path extrusionOk="0" h="235450" w="40647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795186" y="1151382"/>
              <a:ext cx="83137" cy="102663"/>
            </a:xfrm>
            <a:custGeom>
              <a:rect b="b" l="l" r="r" t="t"/>
              <a:pathLst>
                <a:path extrusionOk="0" h="128329" w="103921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811517" y="1263498"/>
              <a:ext cx="102898" cy="115088"/>
            </a:xfrm>
            <a:custGeom>
              <a:rect b="b" l="l" r="r" t="t"/>
              <a:pathLst>
                <a:path extrusionOk="0" h="143860" w="128622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81607" y="1300507"/>
              <a:ext cx="149918" cy="172167"/>
            </a:xfrm>
            <a:custGeom>
              <a:rect b="b" l="l" r="r" t="t"/>
              <a:pathLst>
                <a:path extrusionOk="0" h="215209" w="187397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5808246" y="1159602"/>
              <a:ext cx="110823" cy="136345"/>
            </a:xfrm>
            <a:custGeom>
              <a:rect b="b" l="l" r="r" t="t"/>
              <a:pathLst>
                <a:path extrusionOk="0" h="170431" w="138529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812703" y="1158869"/>
              <a:ext cx="110779" cy="104694"/>
            </a:xfrm>
            <a:custGeom>
              <a:rect b="b" l="l" r="r" t="t"/>
              <a:pathLst>
                <a:path extrusionOk="0" h="130867" w="138474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898276" y="1323720"/>
              <a:ext cx="74471" cy="246223"/>
            </a:xfrm>
            <a:custGeom>
              <a:rect b="b" l="l" r="r" t="t"/>
              <a:pathLst>
                <a:path extrusionOk="0" h="307779" w="93089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5831068" y="2061801"/>
              <a:ext cx="86995" cy="66513"/>
            </a:xfrm>
            <a:custGeom>
              <a:rect b="b" l="l" r="r" t="t"/>
              <a:pathLst>
                <a:path extrusionOk="0" h="83141" w="108744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831514" y="2082973"/>
              <a:ext cx="86563" cy="44990"/>
            </a:xfrm>
            <a:custGeom>
              <a:rect b="b" l="l" r="r" t="t"/>
              <a:pathLst>
                <a:path extrusionOk="0" h="56238" w="108204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764925" y="2047104"/>
              <a:ext cx="79862" cy="61873"/>
            </a:xfrm>
            <a:custGeom>
              <a:rect b="b" l="l" r="r" t="t"/>
              <a:pathLst>
                <a:path extrusionOk="0" h="77341" w="99827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764880" y="2067438"/>
              <a:ext cx="79629" cy="41383"/>
            </a:xfrm>
            <a:custGeom>
              <a:rect b="b" l="l" r="r" t="t"/>
              <a:pathLst>
                <a:path extrusionOk="0" h="51729" w="99536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777722" y="1472916"/>
              <a:ext cx="170454" cy="595560"/>
            </a:xfrm>
            <a:custGeom>
              <a:rect b="b" l="l" r="r" t="t"/>
              <a:pathLst>
                <a:path extrusionOk="0" h="744450" w="213068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5770564" y="1458904"/>
              <a:ext cx="181538" cy="396087"/>
            </a:xfrm>
            <a:custGeom>
              <a:rect b="b" l="l" r="r" t="t"/>
              <a:pathLst>
                <a:path extrusionOk="0" h="495109" w="226922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895126" y="1321170"/>
              <a:ext cx="61010" cy="76023"/>
            </a:xfrm>
            <a:custGeom>
              <a:rect b="b" l="l" r="r" t="t"/>
              <a:pathLst>
                <a:path extrusionOk="0" h="95029" w="76263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5777141" y="1300603"/>
              <a:ext cx="50825" cy="53396"/>
            </a:xfrm>
            <a:custGeom>
              <a:rect b="b" l="l" r="r" t="t"/>
              <a:pathLst>
                <a:path extrusionOk="0" h="66745" w="63531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3"/>
          <p:cNvGrpSpPr/>
          <p:nvPr/>
        </p:nvGrpSpPr>
        <p:grpSpPr>
          <a:xfrm flipH="1">
            <a:off x="2619559" y="3748418"/>
            <a:ext cx="792327" cy="1271023"/>
            <a:chOff x="6492499" y="4126007"/>
            <a:chExt cx="272380" cy="422295"/>
          </a:xfrm>
        </p:grpSpPr>
        <p:sp>
          <p:nvSpPr>
            <p:cNvPr id="118" name="Google Shape;118;p13"/>
            <p:cNvSpPr/>
            <p:nvPr/>
          </p:nvSpPr>
          <p:spPr>
            <a:xfrm rot="10800000">
              <a:off x="6492499" y="4391998"/>
              <a:ext cx="272380" cy="156304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 flipH="1">
              <a:off x="6653527" y="4351284"/>
              <a:ext cx="90352" cy="156908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631565" y="4127172"/>
              <a:ext cx="91738" cy="134124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6638516" y="4126007"/>
              <a:ext cx="43942" cy="54150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6647100" y="4184749"/>
              <a:ext cx="54203" cy="60663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6554604" y="4208935"/>
              <a:ext cx="102289" cy="145613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631332" y="4204595"/>
              <a:ext cx="79014" cy="104225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645396" y="4130153"/>
              <a:ext cx="58127" cy="71607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6647754" y="4129873"/>
              <a:ext cx="58357" cy="54923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577749" y="4490229"/>
              <a:ext cx="45891" cy="35005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6577951" y="4501389"/>
              <a:ext cx="45683" cy="23850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6554804" y="4475155"/>
              <a:ext cx="42007" cy="3254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554997" y="4485886"/>
              <a:ext cx="41840" cy="2184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6570371" y="4307401"/>
              <a:ext cx="100028" cy="17252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597627" y="4307742"/>
              <a:ext cx="99584" cy="18680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6560564" y="4295988"/>
              <a:ext cx="148920" cy="137079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680201" y="4215053"/>
              <a:ext cx="51754" cy="18144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6690335" y="4212768"/>
              <a:ext cx="31293" cy="39798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629015" y="4204538"/>
              <a:ext cx="26768" cy="28104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" name="Google Shape;139;p13"/>
            <p:cNvGrpSpPr/>
            <p:nvPr/>
          </p:nvGrpSpPr>
          <p:grpSpPr>
            <a:xfrm>
              <a:off x="6551322" y="4270887"/>
              <a:ext cx="147942" cy="112126"/>
              <a:chOff x="6621095" y="1452181"/>
              <a:chExt cx="330893" cy="250785"/>
            </a:xfrm>
          </p:grpSpPr>
          <p:sp>
            <p:nvSpPr>
              <p:cNvPr id="140" name="Google Shape;140;p1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5" name="Google Shape;145;p13"/>
          <p:cNvPicPr preferRelativeResize="0"/>
          <p:nvPr/>
        </p:nvPicPr>
        <p:blipFill rotWithShape="1">
          <a:blip r:embed="rId5">
            <a:alphaModFix/>
          </a:blip>
          <a:srcRect b="35753" l="9153" r="15878" t="8909"/>
          <a:stretch/>
        </p:blipFill>
        <p:spPr>
          <a:xfrm>
            <a:off x="6194450" y="996575"/>
            <a:ext cx="2536200" cy="2496300"/>
          </a:xfrm>
          <a:prstGeom prst="ellipse">
            <a:avLst/>
          </a:prstGeom>
          <a:noFill/>
          <a:ln>
            <a:noFill/>
          </a:ln>
          <a:effectLst>
            <a:outerShdw blurRad="228600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ctrTitle"/>
          </p:nvPr>
        </p:nvSpPr>
        <p:spPr>
          <a:xfrm>
            <a:off x="1085850" y="2229150"/>
            <a:ext cx="46767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1" name="Google Shape;151;p14"/>
          <p:cNvSpPr txBox="1"/>
          <p:nvPr>
            <p:ph idx="1" type="subTitle"/>
          </p:nvPr>
        </p:nvSpPr>
        <p:spPr>
          <a:xfrm>
            <a:off x="1085850" y="2914351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Let’s start with our description and problem statement</a:t>
            </a:r>
            <a:endParaRPr/>
          </a:p>
        </p:txBody>
      </p:sp>
      <p:sp>
        <p:nvSpPr>
          <p:cNvPr id="152" name="Google Shape;152;p1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i="0" sz="3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53" name="Google Shape;153;p14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54" name="Google Shape;154;p14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" name="Google Shape;175;p14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76" name="Google Shape;176;p14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6" name="Google Shape;216;p14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5" name="Google Shape;245;p14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46" name="Google Shape;246;p14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 Timeline</a:t>
            </a:r>
            <a:endParaRPr/>
          </a:p>
        </p:txBody>
      </p:sp>
      <p:sp>
        <p:nvSpPr>
          <p:cNvPr id="264" name="Google Shape;264;p15"/>
          <p:cNvSpPr txBox="1"/>
          <p:nvPr>
            <p:ph idx="1" type="body"/>
          </p:nvPr>
        </p:nvSpPr>
        <p:spPr>
          <a:xfrm>
            <a:off x="457200" y="1688300"/>
            <a:ext cx="5640900" cy="274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Outline Project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Objectives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Define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Measures of Success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Estimate Project Duration with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ctivity Diagram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Perform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Risk Analysis</a:t>
            </a:r>
            <a:r>
              <a:rPr lang="en"/>
              <a:t> and note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Countermeasures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5" name="Google Shape;265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7" name="Google Shape;267;p15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68" name="Google Shape;268;p15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15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26" name="Google Shape;326;p15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27" name="Google Shape;327;p15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15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15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0" name="Google Shape;330;p15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331" name="Google Shape;331;p15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15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3" name="Google Shape;333;p15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5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5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15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5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15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15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15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15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15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15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15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15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15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15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15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15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15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15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15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15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15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15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15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15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15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15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15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15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15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15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15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15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15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15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15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15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15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15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15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15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15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15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15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15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15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15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15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15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15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15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15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15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15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15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90;p15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15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15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5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15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15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5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7" name="Google Shape;397;p15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98" name="Google Shape;398;p15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99" name="Google Shape;399;p15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15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15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15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15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4" name="Google Shape;404;p15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15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15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7" name="Google Shape;407;p15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6"/>
          <p:cNvSpPr txBox="1"/>
          <p:nvPr>
            <p:ph type="title"/>
          </p:nvPr>
        </p:nvSpPr>
        <p:spPr>
          <a:xfrm>
            <a:off x="457200" y="605600"/>
            <a:ext cx="5640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418" name="Google Shape;418;p16"/>
          <p:cNvSpPr txBox="1"/>
          <p:nvPr>
            <p:ph idx="1" type="body"/>
          </p:nvPr>
        </p:nvSpPr>
        <p:spPr>
          <a:xfrm>
            <a:off x="457200" y="1329675"/>
            <a:ext cx="56409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Develop centralized platform where students &amp; alumni get updates about courses &amp; events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Helps management measure performance of school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Develop Mobile and Web Applications Simultaneously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0" name="Google Shape;420;p16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421" name="Google Shape;421;p16"/>
            <p:cNvSpPr/>
            <p:nvPr/>
          </p:nvSpPr>
          <p:spPr>
            <a:xfrm>
              <a:off x="3889897" y="3280283"/>
              <a:ext cx="998038" cy="577710"/>
            </a:xfrm>
            <a:custGeom>
              <a:rect b="b" l="l" r="r" t="t"/>
              <a:pathLst>
                <a:path extrusionOk="0" h="577710" w="998038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2372415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3921527" y="3261804"/>
              <a:ext cx="998857" cy="577329"/>
            </a:xfrm>
            <a:custGeom>
              <a:rect b="b" l="l" r="r" t="t"/>
              <a:pathLst>
                <a:path extrusionOk="0" h="577329" w="998857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3922039" y="3231825"/>
              <a:ext cx="998054" cy="577388"/>
            </a:xfrm>
            <a:custGeom>
              <a:rect b="b" l="l" r="r" t="t"/>
              <a:pathLst>
                <a:path extrusionOk="0" h="577388" w="998054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4231770" y="3400376"/>
              <a:ext cx="378145" cy="218912"/>
            </a:xfrm>
            <a:custGeom>
              <a:rect b="b" l="l" r="r" t="t"/>
              <a:pathLst>
                <a:path extrusionOk="0" h="218912" w="378145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4231502" y="3348848"/>
              <a:ext cx="378432" cy="218803"/>
            </a:xfrm>
            <a:custGeom>
              <a:rect b="b" l="l" r="r" t="t"/>
              <a:pathLst>
                <a:path extrusionOk="0" h="218803" w="378432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3409843" y="2513133"/>
              <a:ext cx="2024410" cy="945165"/>
            </a:xfrm>
            <a:custGeom>
              <a:rect b="b" l="l" r="r" t="t"/>
              <a:pathLst>
                <a:path extrusionOk="0" h="945165" w="202441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963426" y="65875"/>
              <a:ext cx="2875158" cy="2882646"/>
            </a:xfrm>
            <a:custGeom>
              <a:rect b="b" l="l" r="r" t="t"/>
              <a:pathLst>
                <a:path extrusionOk="0" h="2882646" w="2875158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986102" y="165506"/>
              <a:ext cx="2752826" cy="2463451"/>
            </a:xfrm>
            <a:custGeom>
              <a:rect b="b" l="l" r="r" t="t"/>
              <a:pathLst>
                <a:path extrusionOk="0" h="2463451" w="2752826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963026" y="773963"/>
              <a:ext cx="2815611" cy="2175092"/>
            </a:xfrm>
            <a:custGeom>
              <a:rect b="b" l="l" r="r" t="t"/>
              <a:pathLst>
                <a:path extrusionOk="0" h="2175092" w="2815611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183550" y="4458424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233331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233331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447182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726476" y="4553957"/>
              <a:ext cx="159649" cy="89989"/>
            </a:xfrm>
            <a:custGeom>
              <a:rect b="b" l="l" r="r" t="t"/>
              <a:pathLst>
                <a:path extrusionOk="0" h="89989" w="15964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729149" y="4569009"/>
              <a:ext cx="157010" cy="75128"/>
            </a:xfrm>
            <a:custGeom>
              <a:rect b="b" l="l" r="r" t="t"/>
              <a:pathLst>
                <a:path extrusionOk="0" h="75128" w="15701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596621" y="4484615"/>
              <a:ext cx="159662" cy="89989"/>
            </a:xfrm>
            <a:custGeom>
              <a:rect b="b" l="l" r="r" t="t"/>
              <a:pathLst>
                <a:path extrusionOk="0" h="89989" w="159662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599186" y="4499667"/>
              <a:ext cx="157105" cy="75128"/>
            </a:xfrm>
            <a:custGeom>
              <a:rect b="b" l="l" r="r" t="t"/>
              <a:pathLst>
                <a:path extrusionOk="0" h="75128" w="157105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302147" y="4142110"/>
              <a:ext cx="514696" cy="443940"/>
            </a:xfrm>
            <a:custGeom>
              <a:rect b="b" l="l" r="r" t="t"/>
              <a:pathLst>
                <a:path extrusionOk="0" h="443940" w="514696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258507" y="4054849"/>
              <a:ext cx="110678" cy="194691"/>
            </a:xfrm>
            <a:custGeom>
              <a:rect b="b" l="l" r="r" t="t"/>
              <a:pathLst>
                <a:path extrusionOk="0" h="194691" w="110678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250051" y="3940511"/>
              <a:ext cx="73912" cy="142900"/>
            </a:xfrm>
            <a:custGeom>
              <a:rect b="b" l="l" r="r" t="t"/>
              <a:pathLst>
                <a:path extrusionOk="0" h="142900" w="73912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326123" y="3751123"/>
              <a:ext cx="169201" cy="272154"/>
            </a:xfrm>
            <a:custGeom>
              <a:rect b="b" l="l" r="r" t="t"/>
              <a:pathLst>
                <a:path extrusionOk="0" h="272154" w="169201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16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44" name="Google Shape;444;p16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45" name="Google Shape;445;p16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rect b="b" l="l" r="r" t="t"/>
                  <a:pathLst>
                    <a:path extrusionOk="0" h="122070" w="343054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16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rect b="b" l="l" r="r" t="t"/>
                  <a:pathLst>
                    <a:path extrusionOk="0" h="89916" w="145163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16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rect b="b" l="l" r="r" t="t"/>
                  <a:pathLst>
                    <a:path extrusionOk="0" h="198541" w="343006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8" name="Google Shape;448;p16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49" name="Google Shape;449;p16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rect b="b" l="l" r="r" t="t"/>
                    <a:pathLst>
                      <a:path extrusionOk="0" h="56007" w="968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" name="Google Shape;450;p16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rect b="b" l="l" r="r" t="t"/>
                    <a:pathLst>
                      <a:path extrusionOk="0" h="54959" w="94907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51" name="Google Shape;451;p16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rect b="b" l="l" r="r" t="t"/>
                  <a:pathLst>
                    <a:path extrusionOk="0" h="12299" w="21235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16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16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rect b="b" l="l" r="r" t="t"/>
                  <a:pathLst>
                    <a:path extrusionOk="0" h="12299" w="21197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16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16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16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16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16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16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16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16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16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rect b="b" l="l" r="r" t="t"/>
                  <a:pathLst>
                    <a:path extrusionOk="0" h="12263" w="21342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16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464;p16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rect b="b" l="l" r="r" t="t"/>
                  <a:pathLst>
                    <a:path extrusionOk="0" h="15763" w="27254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16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466;p16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" name="Google Shape;467;p16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rect b="b" l="l" r="r" t="t"/>
                  <a:pathLst>
                    <a:path extrusionOk="0" h="12298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468;p16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469;p16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rect b="b" l="l" r="r" t="t"/>
                  <a:pathLst>
                    <a:path extrusionOk="0" h="12299" w="21411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16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16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rect b="b" l="l" r="r" t="t"/>
                  <a:pathLst>
                    <a:path extrusionOk="0" h="12298" w="21235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16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rect b="b" l="l" r="r" t="t"/>
                  <a:pathLst>
                    <a:path extrusionOk="0" h="12299" w="20976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16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16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16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rect b="b" l="l" r="r" t="t"/>
                  <a:pathLst>
                    <a:path extrusionOk="0" h="12358" w="2115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16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rect b="b" l="l" r="r" t="t"/>
                  <a:pathLst>
                    <a:path extrusionOk="0" h="12263" w="21269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16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rect b="b" l="l" r="r" t="t"/>
                  <a:pathLst>
                    <a:path extrusionOk="0" h="15823" w="27256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16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rect b="b" l="l" r="r" t="t"/>
                  <a:pathLst>
                    <a:path extrusionOk="0" h="17487" w="33535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16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16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rect b="b" l="l" r="r" t="t"/>
                  <a:pathLst>
                    <a:path extrusionOk="0" h="12299" w="20746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16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16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16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16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16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16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rect b="b" l="l" r="r" t="t"/>
                  <a:pathLst>
                    <a:path extrusionOk="0" h="14108" w="24523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p16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rect b="b" l="l" r="r" t="t"/>
                  <a:pathLst>
                    <a:path extrusionOk="0" h="14108" w="24413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16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rect b="b" l="l" r="r" t="t"/>
                  <a:pathLst>
                    <a:path extrusionOk="0" h="41195" w="71148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16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16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16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rect b="b" l="l" r="r" t="t"/>
                  <a:pathLst>
                    <a:path extrusionOk="0" h="12263" w="21424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16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16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16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rect b="b" l="l" r="r" t="t"/>
                  <a:pathLst>
                    <a:path extrusionOk="0" h="12299" w="20722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16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16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16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rect b="b" l="l" r="r" t="t"/>
                  <a:pathLst>
                    <a:path extrusionOk="0" h="12299" w="21316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16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16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16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16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rect b="b" l="l" r="r" t="t"/>
                  <a:pathLst>
                    <a:path extrusionOk="0" h="17728" w="30663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16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rect b="b" l="l" r="r" t="t"/>
                  <a:pathLst>
                    <a:path extrusionOk="0" h="12299" w="2140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16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rect b="b" l="l" r="r" t="t"/>
                  <a:pathLst>
                    <a:path extrusionOk="0" h="12299" w="2120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16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16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rect b="b" l="l" r="r" t="t"/>
                  <a:pathLst>
                    <a:path extrusionOk="0" h="12299" w="20781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16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16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rect b="b" l="l" r="r" t="t"/>
                  <a:pathLst>
                    <a:path extrusionOk="0" h="12299" w="21271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16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rect b="b" l="l" r="r" t="t"/>
                  <a:pathLst>
                    <a:path extrusionOk="0" h="12299" w="21364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16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16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rect b="b" l="l" r="r" t="t"/>
                  <a:pathLst>
                    <a:path extrusionOk="0" h="12299" w="2126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16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16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16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rect b="b" l="l" r="r" t="t"/>
                  <a:pathLst>
                    <a:path extrusionOk="0" h="21252" w="36743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16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rect b="b" l="l" r="r" t="t"/>
                  <a:pathLst>
                    <a:path extrusionOk="0" h="14204" w="24428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5" name="Google Shape;515;p16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16" name="Google Shape;516;p16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17" name="Google Shape;517;p16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rect b="b" l="l" r="r" t="t"/>
                    <a:pathLst>
                      <a:path extrusionOk="0" h="280361" w="20739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16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rect b="b" l="l" r="r" t="t"/>
                    <a:pathLst>
                      <a:path extrusionOk="0" h="127104" w="205775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16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16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16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rect b="b" l="l" r="r" t="t"/>
                    <a:pathLst>
                      <a:path extrusionOk="0" h="121824" w="200455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2" name="Google Shape;522;p16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rect b="b" l="l" r="r" t="t"/>
                  <a:pathLst>
                    <a:path extrusionOk="0" h="144970" w="2375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16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rect b="b" l="l" r="r" t="t"/>
                  <a:pathLst>
                    <a:path extrusionOk="0" h="249936" w="18649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16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rect b="b" l="l" r="r" t="t"/>
                  <a:pathLst>
                    <a:path extrusionOk="0" h="110490" w="188865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25" name="Google Shape;525;p16"/>
            <p:cNvSpPr/>
            <p:nvPr/>
          </p:nvSpPr>
          <p:spPr>
            <a:xfrm>
              <a:off x="2270876" y="3943763"/>
              <a:ext cx="260754" cy="432930"/>
            </a:xfrm>
            <a:custGeom>
              <a:rect b="b" l="l" r="r" t="t"/>
              <a:pathLst>
                <a:path extrusionOk="0" h="432930" w="260754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2458935" y="4016678"/>
              <a:ext cx="330765" cy="258321"/>
            </a:xfrm>
            <a:custGeom>
              <a:rect b="b" l="l" r="r" t="t"/>
              <a:pathLst>
                <a:path extrusionOk="0" h="258321" w="330765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2447141" y="4011203"/>
              <a:ext cx="100743" cy="148055"/>
            </a:xfrm>
            <a:custGeom>
              <a:rect b="b" l="l" r="r" t="t"/>
              <a:pathLst>
                <a:path extrusionOk="0" h="148055" w="100743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2331622" y="3739152"/>
              <a:ext cx="164429" cy="181621"/>
            </a:xfrm>
            <a:custGeom>
              <a:rect b="b" l="l" r="r" t="t"/>
              <a:pathLst>
                <a:path extrusionOk="0" h="181621" w="164429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2515394" y="4404988"/>
              <a:ext cx="145638" cy="201549"/>
            </a:xfrm>
            <a:custGeom>
              <a:rect b="b" l="l" r="r" t="t"/>
              <a:pathLst>
                <a:path extrusionOk="0" h="201549" w="145638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2565555" y="4383081"/>
              <a:ext cx="95477" cy="55816"/>
            </a:xfrm>
            <a:custGeom>
              <a:rect b="b" l="l" r="r" t="t"/>
              <a:pathLst>
                <a:path extrusionOk="0" h="55816" w="95477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4383145" y="3435820"/>
              <a:ext cx="77712" cy="44958"/>
            </a:xfrm>
            <a:custGeom>
              <a:rect b="b" l="l" r="r" t="t"/>
              <a:pathLst>
                <a:path extrusionOk="0" h="44958" w="77712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351541" y="3874743"/>
              <a:ext cx="217302" cy="317702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368017" y="3871983"/>
              <a:ext cx="104086" cy="12826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388363" y="4011215"/>
              <a:ext cx="128390" cy="14369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169126" y="4068541"/>
              <a:ext cx="242294" cy="344916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350989" y="4058254"/>
              <a:ext cx="187162" cy="24687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384325" y="3881810"/>
              <a:ext cx="137686" cy="169616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389913" y="3881145"/>
              <a:ext cx="138230" cy="13009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223986" y="4735273"/>
              <a:ext cx="108702" cy="82916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224466" y="4761723"/>
              <a:ext cx="108209" cy="5649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169601" y="4699543"/>
              <a:ext cx="99502" cy="7708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170058" y="4724979"/>
              <a:ext cx="99108" cy="5173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206498" y="4301929"/>
              <a:ext cx="236938" cy="40866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271102" y="4302737"/>
              <a:ext cx="235887" cy="442489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183254" y="4274877"/>
              <a:ext cx="352749" cy="324700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6466820" y="4083042"/>
              <a:ext cx="122590" cy="42978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6490841" y="4077626"/>
              <a:ext cx="74124" cy="94270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6345497" y="4058119"/>
              <a:ext cx="63405" cy="6657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16"/>
            <p:cNvGrpSpPr/>
            <p:nvPr/>
          </p:nvGrpSpPr>
          <p:grpSpPr>
            <a:xfrm>
              <a:off x="6161836" y="4215479"/>
              <a:ext cx="350681" cy="265782"/>
              <a:chOff x="6621095" y="1452181"/>
              <a:chExt cx="330893" cy="250785"/>
            </a:xfrm>
          </p:grpSpPr>
          <p:sp>
            <p:nvSpPr>
              <p:cNvPr id="555" name="Google Shape;555;p1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7"/>
          <p:cNvSpPr txBox="1"/>
          <p:nvPr>
            <p:ph type="title"/>
          </p:nvPr>
        </p:nvSpPr>
        <p:spPr>
          <a:xfrm>
            <a:off x="457200" y="605600"/>
            <a:ext cx="28980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Objectives</a:t>
            </a:r>
            <a:endParaRPr sz="3600"/>
          </a:p>
        </p:txBody>
      </p:sp>
      <p:sp>
        <p:nvSpPr>
          <p:cNvPr id="565" name="Google Shape;565;p17"/>
          <p:cNvSpPr txBox="1"/>
          <p:nvPr>
            <p:ph idx="1" type="body"/>
          </p:nvPr>
        </p:nvSpPr>
        <p:spPr>
          <a:xfrm>
            <a:off x="97200" y="1251300"/>
            <a:ext cx="39348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Application will be modularized based on user groups (student, management &amp; alumni)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Use </a:t>
            </a: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Banner</a:t>
            </a:r>
            <a:r>
              <a:rPr lang="en" sz="1400"/>
              <a:t> for authenticating all user groups.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Web and Mobile platforms will use similar tech stack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Program has Messaging System for communication between all users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Management has extra powers: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Add/drop classes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Track discussions &amp; messaging for </a:t>
            </a:r>
            <a:r>
              <a:rPr lang="en" sz="1400"/>
              <a:t>harassment</a:t>
            </a:r>
            <a:endParaRPr sz="1400"/>
          </a:p>
        </p:txBody>
      </p:sp>
      <p:sp>
        <p:nvSpPr>
          <p:cNvPr id="566" name="Google Shape;566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17"/>
          <p:cNvSpPr txBox="1"/>
          <p:nvPr>
            <p:ph type="title"/>
          </p:nvPr>
        </p:nvSpPr>
        <p:spPr>
          <a:xfrm>
            <a:off x="4180800" y="605600"/>
            <a:ext cx="46896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Measures of Success</a:t>
            </a:r>
            <a:endParaRPr sz="3600"/>
          </a:p>
        </p:txBody>
      </p:sp>
      <p:sp>
        <p:nvSpPr>
          <p:cNvPr id="568" name="Google Shape;568;p17"/>
          <p:cNvSpPr txBox="1"/>
          <p:nvPr>
            <p:ph idx="1" type="body"/>
          </p:nvPr>
        </p:nvSpPr>
        <p:spPr>
          <a:xfrm>
            <a:off x="4453200" y="1251300"/>
            <a:ext cx="39348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Separate modules for each user group, with its own features (moving users between groups is also possible)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Program redirects to </a:t>
            </a: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Banner</a:t>
            </a:r>
            <a:r>
              <a:rPr lang="en" sz="1400"/>
              <a:t> for logging in users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Simplified maintenance due to similar tech and tools used by program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Intra- and Inter-group communication is successful (and chat-room creation is enabled)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Program informs management of harassment and cyber-violence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▸"/>
            </a:pPr>
            <a:r>
              <a:rPr lang="en" sz="1400"/>
              <a:t>Management is able to add/drop and edit classes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574" name="Google Shape;574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18"/>
          <p:cNvSpPr txBox="1"/>
          <p:nvPr>
            <p:ph idx="1" type="body"/>
          </p:nvPr>
        </p:nvSpPr>
        <p:spPr>
          <a:xfrm>
            <a:off x="457200" y="13741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Frontend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React and React Native</a:t>
            </a:r>
            <a:endParaRPr sz="1400"/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Can use same framework for mobile and web</a:t>
            </a:r>
            <a:endParaRPr sz="1400"/>
          </a:p>
        </p:txBody>
      </p:sp>
      <p:sp>
        <p:nvSpPr>
          <p:cNvPr id="576" name="Google Shape;576;p18"/>
          <p:cNvSpPr txBox="1"/>
          <p:nvPr>
            <p:ph idx="4294967295" type="body"/>
          </p:nvPr>
        </p:nvSpPr>
        <p:spPr>
          <a:xfrm>
            <a:off x="3290250" y="1374100"/>
            <a:ext cx="25635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Server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Go-Lang for HTTP Server with in-built concurrency 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Will work as an API with RESTful API endpoints or GraphQL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NGINX for reverse proxy</a:t>
            </a:r>
            <a:endParaRPr sz="1400"/>
          </a:p>
        </p:txBody>
      </p:sp>
      <p:sp>
        <p:nvSpPr>
          <p:cNvPr id="577" name="Google Shape;577;p18"/>
          <p:cNvSpPr txBox="1"/>
          <p:nvPr>
            <p:ph idx="4294967295" type="body"/>
          </p:nvPr>
        </p:nvSpPr>
        <p:spPr>
          <a:xfrm>
            <a:off x="3290250" y="3276275"/>
            <a:ext cx="25635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Security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Handled by the university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SSL Encryption with Bearer-Token access</a:t>
            </a: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/>
          </a:p>
        </p:txBody>
      </p:sp>
      <p:sp>
        <p:nvSpPr>
          <p:cNvPr id="578" name="Google Shape;578;p18"/>
          <p:cNvSpPr txBox="1"/>
          <p:nvPr>
            <p:ph idx="1" type="body"/>
          </p:nvPr>
        </p:nvSpPr>
        <p:spPr>
          <a:xfrm>
            <a:off x="457200" y="32680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Deployment &amp; Production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Amazon Web Services for hardware management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Combine with Docker for CI deployment pipeline</a:t>
            </a:r>
            <a:endParaRPr sz="1400"/>
          </a:p>
        </p:txBody>
      </p:sp>
      <p:sp>
        <p:nvSpPr>
          <p:cNvPr id="579" name="Google Shape;579;p18"/>
          <p:cNvSpPr txBox="1"/>
          <p:nvPr>
            <p:ph idx="1" type="body"/>
          </p:nvPr>
        </p:nvSpPr>
        <p:spPr>
          <a:xfrm>
            <a:off x="6123300" y="1354000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Database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Relational and user-permission managed</a:t>
            </a:r>
            <a:endParaRPr sz="1400"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Will handle events such as updates, harassment tracking, ...</a:t>
            </a:r>
            <a:endParaRPr sz="1400"/>
          </a:p>
        </p:txBody>
      </p:sp>
      <p:pic>
        <p:nvPicPr>
          <p:cNvPr id="580" name="Google Shape;5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154" y="451700"/>
            <a:ext cx="1967691" cy="1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18"/>
          <p:cNvSpPr txBox="1"/>
          <p:nvPr>
            <p:ph idx="1" type="body"/>
          </p:nvPr>
        </p:nvSpPr>
        <p:spPr>
          <a:xfrm>
            <a:off x="6123300" y="3276275"/>
            <a:ext cx="2563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400"/>
              <a:t>Testing</a:t>
            </a:r>
            <a:endParaRPr b="1" sz="1400"/>
          </a:p>
          <a:p>
            <a:pPr indent="-3175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▸"/>
            </a:pPr>
            <a:r>
              <a:rPr lang="en" sz="1400"/>
              <a:t>Continuous Integration with </a:t>
            </a: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TravisCI</a:t>
            </a:r>
            <a:endParaRPr b="1" sz="1400"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UAT Testing for mobile and web separately</a:t>
            </a:r>
            <a:endParaRPr sz="1400"/>
          </a:p>
        </p:txBody>
      </p:sp>
      <p:pic>
        <p:nvPicPr>
          <p:cNvPr id="582" name="Google Shape;5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070" y="69626"/>
            <a:ext cx="2361173" cy="7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9"/>
          <p:cNvSpPr txBox="1"/>
          <p:nvPr>
            <p:ph idx="1" type="body"/>
          </p:nvPr>
        </p:nvSpPr>
        <p:spPr>
          <a:xfrm>
            <a:off x="457200" y="1332125"/>
            <a:ext cx="35541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COCOMO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Will follow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Semi-Detached</a:t>
            </a:r>
            <a:r>
              <a:rPr lang="en"/>
              <a:t> system model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E = a (KLOC)</a:t>
            </a:r>
            <a:r>
              <a:rPr baseline="30000" lang="en"/>
              <a:t>b</a:t>
            </a:r>
            <a:endParaRPr baseline="30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    = 3.0 (15)</a:t>
            </a:r>
            <a:r>
              <a:rPr baseline="30000" lang="en"/>
              <a:t>1.12</a:t>
            </a:r>
            <a:endParaRPr baseline="30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= 62.28 person-months</a:t>
            </a:r>
            <a:endParaRPr/>
          </a:p>
        </p:txBody>
      </p:sp>
      <p:sp>
        <p:nvSpPr>
          <p:cNvPr id="588" name="Google Shape;588;p19"/>
          <p:cNvSpPr txBox="1"/>
          <p:nvPr>
            <p:ph type="title"/>
          </p:nvPr>
        </p:nvSpPr>
        <p:spPr>
          <a:xfrm>
            <a:off x="457200" y="605600"/>
            <a:ext cx="5640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Project Estimation</a:t>
            </a:r>
            <a:endParaRPr/>
          </a:p>
        </p:txBody>
      </p:sp>
      <p:sp>
        <p:nvSpPr>
          <p:cNvPr id="589" name="Google Shape;589;p19"/>
          <p:cNvSpPr txBox="1"/>
          <p:nvPr>
            <p:ph idx="2" type="body"/>
          </p:nvPr>
        </p:nvSpPr>
        <p:spPr>
          <a:xfrm>
            <a:off x="4244450" y="1295000"/>
            <a:ext cx="46143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Albrecht Complexity Multipliers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Used to estimate total function points</a:t>
            </a:r>
            <a:endParaRPr/>
          </a:p>
        </p:txBody>
      </p:sp>
      <p:sp>
        <p:nvSpPr>
          <p:cNvPr id="590" name="Google Shape;590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1" name="Google Shape;591;p19"/>
          <p:cNvGraphicFramePr/>
          <p:nvPr/>
        </p:nvGraphicFramePr>
        <p:xfrm>
          <a:off x="4244450" y="216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{951F5818-5972-4F8B-AE6C-EF730B7C373C}</a:tableStyleId>
              </a:tblPr>
              <a:tblGrid>
                <a:gridCol w="998700"/>
                <a:gridCol w="973700"/>
                <a:gridCol w="1049575"/>
                <a:gridCol w="8124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External User Types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Estimate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Complexity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EI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 (Medium)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EO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 (Medium)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EQ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 (Low)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LIF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 (Medium)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40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EIF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 (High)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  <a:tr h="279400">
                <a:tc gridSpan="3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Function Points (FP)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146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0"/>
          <p:cNvSpPr txBox="1"/>
          <p:nvPr>
            <p:ph type="title"/>
          </p:nvPr>
        </p:nvSpPr>
        <p:spPr>
          <a:xfrm>
            <a:off x="457200" y="605600"/>
            <a:ext cx="7875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597" name="Google Shape;597;p20"/>
          <p:cNvSpPr txBox="1"/>
          <p:nvPr>
            <p:ph idx="1" type="body"/>
          </p:nvPr>
        </p:nvSpPr>
        <p:spPr>
          <a:xfrm>
            <a:off x="457200" y="1440700"/>
            <a:ext cx="4434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A: Development Server Setup (1 wk)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B: Mobile Env Setup (1wk)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C: Data collection (4wks)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D: Create software architecture for server (2wks)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E: Design UI/UX (3wks)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F: Server Development (6 sprints, 12wks)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G: Mobile application Development (5 sprints, 10wks)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H: Quality Assurance (5 sprints, 10wks)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I: User Acceptance Testing (2 sprints, 2wks)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600"/>
              <a:t>J: Set up production server and deployment (1 sprint 2wk)</a:t>
            </a:r>
            <a:endParaRPr sz="1600"/>
          </a:p>
        </p:txBody>
      </p:sp>
      <p:sp>
        <p:nvSpPr>
          <p:cNvPr id="598" name="Google Shape;598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575" y="1440700"/>
            <a:ext cx="4313351" cy="1984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